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3004800" cy="9753600"/>
  <p:notesSz cx="6858000" cy="9144000"/>
  <p:defaultTextStyle>
    <a:lvl1pPr algn="ctr" defTabSz="584200">
      <a:defRPr sz="38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1pPr>
    <a:lvl2pPr indent="228600" algn="ctr" defTabSz="584200">
      <a:defRPr sz="38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2pPr>
    <a:lvl3pPr indent="457200" algn="ctr" defTabSz="584200">
      <a:defRPr sz="38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3pPr>
    <a:lvl4pPr indent="685800" algn="ctr" defTabSz="584200">
      <a:defRPr sz="38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4pPr>
    <a:lvl5pPr indent="914400" algn="ctr" defTabSz="584200">
      <a:defRPr sz="38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5pPr>
    <a:lvl6pPr indent="1143000" algn="ctr" defTabSz="584200">
      <a:defRPr sz="38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6pPr>
    <a:lvl7pPr indent="1371600" algn="ctr" defTabSz="584200">
      <a:defRPr sz="38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7pPr>
    <a:lvl8pPr indent="1600200" algn="ctr" defTabSz="584200">
      <a:defRPr sz="38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8pPr>
    <a:lvl9pPr indent="1828800" algn="ctr" defTabSz="584200">
      <a:defRPr sz="38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1A8F00"/>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D03317"/>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56" d="100"/>
          <a:sy n="56" d="100"/>
        </p:scale>
        <p:origin x="-1092" y="-96"/>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
        <p:nvSpPr>
          <p:cNvPr id="5" name="Shape 5"/>
          <p:cNvSpPr>
            <a:spLocks noGrp="1"/>
          </p:cNvSpPr>
          <p:nvPr>
            <p:ph type="title"/>
          </p:nvPr>
        </p:nvSpPr>
        <p:spPr>
          <a:xfrm>
            <a:off x="762000" y="2463800"/>
            <a:ext cx="11480800" cy="2540000"/>
          </a:xfrm>
          <a:prstGeom prst="rect">
            <a:avLst/>
          </a:prstGeom>
        </p:spPr>
        <p:txBody>
          <a:bodyPr anchor="b"/>
          <a:lstStyle/>
          <a:p>
            <a:pPr lvl="0">
              <a:defRPr sz="1800" b="0">
                <a:solidFill>
                  <a:srgbClr val="000000"/>
                </a:solidFill>
                <a:effectLst/>
              </a:defRPr>
            </a:pPr>
            <a:r>
              <a:rPr sz="6400" b="1">
                <a:solidFill>
                  <a:srgbClr val="FFFFFF"/>
                </a:solidFill>
                <a:effectLst>
                  <a:outerShdw blurRad="50800" dist="25400" dir="5400000" rotWithShape="0">
                    <a:srgbClr val="000000"/>
                  </a:outerShdw>
                </a:effectLst>
              </a:rPr>
              <a:t>标题文本</a:t>
            </a:r>
          </a:p>
        </p:txBody>
      </p:sp>
      <p:sp>
        <p:nvSpPr>
          <p:cNvPr id="6" name="Shape 6"/>
          <p:cNvSpPr>
            <a:spLocks noGrp="1"/>
          </p:cNvSpPr>
          <p:nvPr>
            <p:ph type="body"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lvl="0">
              <a:defRPr sz="1800">
                <a:solidFill>
                  <a:srgbClr val="000000"/>
                </a:solidFill>
                <a:effectLst/>
              </a:defRPr>
            </a:pPr>
            <a:r>
              <a:rPr sz="2400">
                <a:solidFill>
                  <a:srgbClr val="FFFFFF"/>
                </a:solidFill>
                <a:effectLst>
                  <a:outerShdw blurRad="50800" dist="25400" dir="5400000" rotWithShape="0">
                    <a:srgbClr val="000000"/>
                  </a:outerShdw>
                </a:effectLst>
              </a:rPr>
              <a:t>正文级别 1</a:t>
            </a:r>
          </a:p>
          <a:p>
            <a:pPr lvl="1">
              <a:defRPr sz="1800">
                <a:solidFill>
                  <a:srgbClr val="000000"/>
                </a:solidFill>
                <a:effectLst/>
              </a:defRPr>
            </a:pPr>
            <a:r>
              <a:rPr sz="2400">
                <a:solidFill>
                  <a:srgbClr val="FFFFFF"/>
                </a:solidFill>
                <a:effectLst>
                  <a:outerShdw blurRad="50800" dist="25400" dir="5400000" rotWithShape="0">
                    <a:srgbClr val="000000"/>
                  </a:outerShdw>
                </a:effectLst>
              </a:rPr>
              <a:t>正文级别 2</a:t>
            </a:r>
          </a:p>
          <a:p>
            <a:pPr lvl="2">
              <a:defRPr sz="1800">
                <a:solidFill>
                  <a:srgbClr val="000000"/>
                </a:solidFill>
                <a:effectLst/>
              </a:defRPr>
            </a:pPr>
            <a:r>
              <a:rPr sz="2400">
                <a:solidFill>
                  <a:srgbClr val="FFFFFF"/>
                </a:solidFill>
                <a:effectLst>
                  <a:outerShdw blurRad="50800" dist="25400" dir="5400000" rotWithShape="0">
                    <a:srgbClr val="000000"/>
                  </a:outerShdw>
                </a:effectLst>
              </a:rPr>
              <a:t>正文级别 3</a:t>
            </a:r>
          </a:p>
          <a:p>
            <a:pPr lvl="3">
              <a:defRPr sz="1800">
                <a:solidFill>
                  <a:srgbClr val="000000"/>
                </a:solidFill>
                <a:effectLst/>
              </a:defRPr>
            </a:pPr>
            <a:r>
              <a:rPr sz="2400">
                <a:solidFill>
                  <a:srgbClr val="FFFFFF"/>
                </a:solidFill>
                <a:effectLst>
                  <a:outerShdw blurRad="50800" dist="25400" dir="5400000" rotWithShape="0">
                    <a:srgbClr val="000000"/>
                  </a:outerShdw>
                </a:effectLst>
              </a:rPr>
              <a:t>正文级别 4</a:t>
            </a:r>
          </a:p>
          <a:p>
            <a:pPr lvl="4">
              <a:defRPr sz="1800">
                <a:solidFill>
                  <a:srgbClr val="000000"/>
                </a:solidFill>
                <a:effectLst/>
              </a:defRPr>
            </a:pPr>
            <a:r>
              <a:rPr sz="2400">
                <a:solidFill>
                  <a:srgbClr val="FFFFFF"/>
                </a:solidFill>
                <a:effectLst>
                  <a:outerShdw blurRad="50800" dist="25400" dir="5400000" rotWithShape="0">
                    <a:srgbClr val="000000"/>
                  </a:outerShdw>
                </a:effectLst>
              </a:rPr>
              <a:t>正文级别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8" name="Shape 8"/>
          <p:cNvSpPr>
            <a:spLocks noGrp="1"/>
          </p:cNvSpPr>
          <p:nvPr>
            <p:ph type="title"/>
          </p:nvPr>
        </p:nvSpPr>
        <p:spPr>
          <a:xfrm>
            <a:off x="762000" y="6883400"/>
            <a:ext cx="11480800" cy="1079500"/>
          </a:xfrm>
          <a:prstGeom prst="rect">
            <a:avLst/>
          </a:prstGeom>
        </p:spPr>
        <p:txBody>
          <a:bodyPr anchor="b"/>
          <a:lstStyle/>
          <a:p>
            <a:pPr lvl="0">
              <a:defRPr sz="1800" b="0">
                <a:solidFill>
                  <a:srgbClr val="000000"/>
                </a:solidFill>
                <a:effectLst/>
              </a:defRPr>
            </a:pPr>
            <a:r>
              <a:rPr sz="6400" b="1">
                <a:solidFill>
                  <a:srgbClr val="FFFFFF"/>
                </a:solidFill>
                <a:effectLst>
                  <a:outerShdw blurRad="50800" dist="25400" dir="5400000" rotWithShape="0">
                    <a:srgbClr val="000000"/>
                  </a:outerShdw>
                </a:effectLst>
              </a:rPr>
              <a:t>标题文本</a:t>
            </a:r>
          </a:p>
        </p:txBody>
      </p:sp>
      <p:sp>
        <p:nvSpPr>
          <p:cNvPr id="9" name="Shape 9"/>
          <p:cNvSpPr>
            <a:spLocks noGrp="1"/>
          </p:cNvSpPr>
          <p:nvPr>
            <p:ph type="body"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lvl="0">
              <a:defRPr sz="1800">
                <a:solidFill>
                  <a:srgbClr val="000000"/>
                </a:solidFill>
                <a:effectLst/>
              </a:defRPr>
            </a:pPr>
            <a:r>
              <a:rPr sz="2400">
                <a:solidFill>
                  <a:srgbClr val="FFFFFF"/>
                </a:solidFill>
                <a:effectLst>
                  <a:outerShdw blurRad="50800" dist="25400" dir="5400000" rotWithShape="0">
                    <a:srgbClr val="000000"/>
                  </a:outerShdw>
                </a:effectLst>
              </a:rPr>
              <a:t>正文级别 1</a:t>
            </a:r>
          </a:p>
          <a:p>
            <a:pPr lvl="1">
              <a:defRPr sz="1800">
                <a:solidFill>
                  <a:srgbClr val="000000"/>
                </a:solidFill>
                <a:effectLst/>
              </a:defRPr>
            </a:pPr>
            <a:r>
              <a:rPr sz="2400">
                <a:solidFill>
                  <a:srgbClr val="FFFFFF"/>
                </a:solidFill>
                <a:effectLst>
                  <a:outerShdw blurRad="50800" dist="25400" dir="5400000" rotWithShape="0">
                    <a:srgbClr val="000000"/>
                  </a:outerShdw>
                </a:effectLst>
              </a:rPr>
              <a:t>正文级别 2</a:t>
            </a:r>
          </a:p>
          <a:p>
            <a:pPr lvl="2">
              <a:defRPr sz="1800">
                <a:solidFill>
                  <a:srgbClr val="000000"/>
                </a:solidFill>
                <a:effectLst/>
              </a:defRPr>
            </a:pPr>
            <a:r>
              <a:rPr sz="2400">
                <a:solidFill>
                  <a:srgbClr val="FFFFFF"/>
                </a:solidFill>
                <a:effectLst>
                  <a:outerShdw blurRad="50800" dist="25400" dir="5400000" rotWithShape="0">
                    <a:srgbClr val="000000"/>
                  </a:outerShdw>
                </a:effectLst>
              </a:rPr>
              <a:t>正文级别 3</a:t>
            </a:r>
          </a:p>
          <a:p>
            <a:pPr lvl="3">
              <a:defRPr sz="1800">
                <a:solidFill>
                  <a:srgbClr val="000000"/>
                </a:solidFill>
                <a:effectLst/>
              </a:defRPr>
            </a:pPr>
            <a:r>
              <a:rPr sz="2400">
                <a:solidFill>
                  <a:srgbClr val="FFFFFF"/>
                </a:solidFill>
                <a:effectLst>
                  <a:outerShdw blurRad="50800" dist="25400" dir="5400000" rotWithShape="0">
                    <a:srgbClr val="000000"/>
                  </a:outerShdw>
                </a:effectLst>
              </a:rPr>
              <a:t>正文级别 4</a:t>
            </a:r>
          </a:p>
          <a:p>
            <a:pPr lvl="4">
              <a:defRPr sz="1800">
                <a:solidFill>
                  <a:srgbClr val="000000"/>
                </a:solidFill>
                <a:effectLst/>
              </a:defRPr>
            </a:pPr>
            <a:r>
              <a:rPr sz="2400">
                <a:solidFill>
                  <a:srgbClr val="FFFFFF"/>
                </a:solidFill>
                <a:effectLst>
                  <a:outerShdw blurRad="50800" dist="25400" dir="5400000" rotWithShape="0">
                    <a:srgbClr val="000000"/>
                  </a:outerShdw>
                </a:effectLst>
              </a:rPr>
              <a:t>正文级别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11" name="Shape 11"/>
          <p:cNvSpPr>
            <a:spLocks noGrp="1"/>
          </p:cNvSpPr>
          <p:nvPr>
            <p:ph type="title"/>
          </p:nvPr>
        </p:nvSpPr>
        <p:spPr>
          <a:xfrm>
            <a:off x="762000" y="3517900"/>
            <a:ext cx="11480800" cy="2717800"/>
          </a:xfrm>
          <a:prstGeom prst="rect">
            <a:avLst/>
          </a:prstGeom>
        </p:spPr>
        <p:txBody>
          <a:bodyPr/>
          <a:lstStyle/>
          <a:p>
            <a:pPr lvl="0">
              <a:defRPr sz="1800" b="0">
                <a:solidFill>
                  <a:srgbClr val="000000"/>
                </a:solidFill>
                <a:effectLst/>
              </a:defRPr>
            </a:pPr>
            <a:r>
              <a:rPr sz="6400" b="1">
                <a:solidFill>
                  <a:srgbClr val="FFFFFF"/>
                </a:solidFill>
                <a:effectLst>
                  <a:outerShdw blurRad="50800" dist="25400" dir="5400000" rotWithShape="0">
                    <a:srgbClr val="000000"/>
                  </a:outerShdw>
                </a:effectLst>
              </a:rPr>
              <a:t>标题文本</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13" name="Shape 13"/>
          <p:cNvSpPr>
            <a:spLocks noGrp="1"/>
          </p:cNvSpPr>
          <p:nvPr>
            <p:ph type="title"/>
          </p:nvPr>
        </p:nvSpPr>
        <p:spPr>
          <a:xfrm>
            <a:off x="762000" y="419100"/>
            <a:ext cx="5384800" cy="4597400"/>
          </a:xfrm>
          <a:prstGeom prst="rect">
            <a:avLst/>
          </a:prstGeom>
        </p:spPr>
        <p:txBody>
          <a:bodyPr anchor="b"/>
          <a:lstStyle>
            <a:lvl1pPr>
              <a:defRPr sz="5200"/>
            </a:lvl1pPr>
          </a:lstStyle>
          <a:p>
            <a:pPr lvl="0">
              <a:defRPr sz="1800" b="0">
                <a:solidFill>
                  <a:srgbClr val="000000"/>
                </a:solidFill>
                <a:effectLst/>
              </a:defRPr>
            </a:pPr>
            <a:r>
              <a:rPr sz="5200" b="1">
                <a:solidFill>
                  <a:srgbClr val="FFFFFF"/>
                </a:solidFill>
                <a:effectLst>
                  <a:outerShdw blurRad="50800" dist="25400" dir="5400000" rotWithShape="0">
                    <a:srgbClr val="000000"/>
                  </a:outerShdw>
                </a:effectLst>
              </a:rPr>
              <a:t>标题文本</a:t>
            </a:r>
          </a:p>
        </p:txBody>
      </p:sp>
      <p:sp>
        <p:nvSpPr>
          <p:cNvPr id="14" name="Shape 14"/>
          <p:cNvSpPr>
            <a:spLocks noGrp="1"/>
          </p:cNvSpPr>
          <p:nvPr>
            <p:ph type="body"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lvl="0">
              <a:defRPr sz="1800">
                <a:solidFill>
                  <a:srgbClr val="000000"/>
                </a:solidFill>
                <a:effectLst/>
              </a:defRPr>
            </a:pPr>
            <a:r>
              <a:rPr sz="2400">
                <a:solidFill>
                  <a:srgbClr val="FFFFFF"/>
                </a:solidFill>
                <a:effectLst>
                  <a:outerShdw blurRad="50800" dist="25400" dir="5400000" rotWithShape="0">
                    <a:srgbClr val="000000"/>
                  </a:outerShdw>
                </a:effectLst>
              </a:rPr>
              <a:t>正文级别 1</a:t>
            </a:r>
          </a:p>
          <a:p>
            <a:pPr lvl="1">
              <a:defRPr sz="1800">
                <a:solidFill>
                  <a:srgbClr val="000000"/>
                </a:solidFill>
                <a:effectLst/>
              </a:defRPr>
            </a:pPr>
            <a:r>
              <a:rPr sz="2400">
                <a:solidFill>
                  <a:srgbClr val="FFFFFF"/>
                </a:solidFill>
                <a:effectLst>
                  <a:outerShdw blurRad="50800" dist="25400" dir="5400000" rotWithShape="0">
                    <a:srgbClr val="000000"/>
                  </a:outerShdw>
                </a:effectLst>
              </a:rPr>
              <a:t>正文级别 2</a:t>
            </a:r>
          </a:p>
          <a:p>
            <a:pPr lvl="2">
              <a:defRPr sz="1800">
                <a:solidFill>
                  <a:srgbClr val="000000"/>
                </a:solidFill>
                <a:effectLst/>
              </a:defRPr>
            </a:pPr>
            <a:r>
              <a:rPr sz="2400">
                <a:solidFill>
                  <a:srgbClr val="FFFFFF"/>
                </a:solidFill>
                <a:effectLst>
                  <a:outerShdw blurRad="50800" dist="25400" dir="5400000" rotWithShape="0">
                    <a:srgbClr val="000000"/>
                  </a:outerShdw>
                </a:effectLst>
              </a:rPr>
              <a:t>正文级别 3</a:t>
            </a:r>
          </a:p>
          <a:p>
            <a:pPr lvl="3">
              <a:defRPr sz="1800">
                <a:solidFill>
                  <a:srgbClr val="000000"/>
                </a:solidFill>
                <a:effectLst/>
              </a:defRPr>
            </a:pPr>
            <a:r>
              <a:rPr sz="2400">
                <a:solidFill>
                  <a:srgbClr val="FFFFFF"/>
                </a:solidFill>
                <a:effectLst>
                  <a:outerShdw blurRad="50800" dist="25400" dir="5400000" rotWithShape="0">
                    <a:srgbClr val="000000"/>
                  </a:outerShdw>
                </a:effectLst>
              </a:rPr>
              <a:t>正文级别 4</a:t>
            </a:r>
          </a:p>
          <a:p>
            <a:pPr lvl="4">
              <a:defRPr sz="1800">
                <a:solidFill>
                  <a:srgbClr val="000000"/>
                </a:solidFill>
                <a:effectLst/>
              </a:defRPr>
            </a:pPr>
            <a:r>
              <a:rPr sz="2400">
                <a:solidFill>
                  <a:srgbClr val="FFFFFF"/>
                </a:solidFill>
                <a:effectLst>
                  <a:outerShdw blurRad="50800" dist="25400" dir="5400000" rotWithShape="0">
                    <a:srgbClr val="000000"/>
                  </a:outerShdw>
                </a:effectLst>
              </a:rPr>
              <a:t>正文级别 5</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b="0">
                <a:solidFill>
                  <a:srgbClr val="000000"/>
                </a:solidFill>
                <a:effectLst/>
              </a:defRPr>
            </a:pPr>
            <a:r>
              <a:rPr sz="6400" b="1">
                <a:solidFill>
                  <a:srgbClr val="FFFFFF"/>
                </a:solidFill>
                <a:effectLst>
                  <a:outerShdw blurRad="50800" dist="25400" dir="5400000" rotWithShape="0">
                    <a:srgbClr val="000000"/>
                  </a:outerShdw>
                </a:effectLst>
              </a:rPr>
              <a:t>标题文本</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b="0">
                <a:solidFill>
                  <a:srgbClr val="000000"/>
                </a:solidFill>
                <a:effectLst/>
              </a:defRPr>
            </a:pPr>
            <a:r>
              <a:rPr sz="6400" b="1">
                <a:solidFill>
                  <a:srgbClr val="FFFFFF"/>
                </a:solidFill>
                <a:effectLst>
                  <a:outerShdw blurRad="50800" dist="25400" dir="5400000" rotWithShape="0">
                    <a:srgbClr val="000000"/>
                  </a:outerShdw>
                </a:effectLst>
              </a:rPr>
              <a:t>标题文本</a:t>
            </a:r>
          </a:p>
        </p:txBody>
      </p:sp>
      <p:sp>
        <p:nvSpPr>
          <p:cNvPr id="19" name="Shape 19"/>
          <p:cNvSpPr>
            <a:spLocks noGrp="1"/>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blurRad="50800" dist="25400" dir="5400000" rotWithShape="0">
                    <a:srgbClr val="000000"/>
                  </a:outerShdw>
                </a:effectLst>
              </a:rPr>
              <a:t>正文级别 1</a:t>
            </a:r>
          </a:p>
          <a:p>
            <a:pPr lvl="1">
              <a:defRPr sz="1800">
                <a:solidFill>
                  <a:srgbClr val="000000"/>
                </a:solidFill>
                <a:effectLst/>
              </a:defRPr>
            </a:pPr>
            <a:r>
              <a:rPr sz="3400">
                <a:solidFill>
                  <a:srgbClr val="EBEBEB"/>
                </a:solidFill>
                <a:effectLst>
                  <a:outerShdw blurRad="50800" dist="25400" dir="5400000" rotWithShape="0">
                    <a:srgbClr val="000000"/>
                  </a:outerShdw>
                </a:effectLst>
              </a:rPr>
              <a:t>正文级别 2</a:t>
            </a:r>
          </a:p>
          <a:p>
            <a:pPr lvl="2">
              <a:defRPr sz="1800">
                <a:solidFill>
                  <a:srgbClr val="000000"/>
                </a:solidFill>
                <a:effectLst/>
              </a:defRPr>
            </a:pPr>
            <a:r>
              <a:rPr sz="3400">
                <a:solidFill>
                  <a:srgbClr val="EBEBEB"/>
                </a:solidFill>
                <a:effectLst>
                  <a:outerShdw blurRad="50800" dist="25400" dir="5400000" rotWithShape="0">
                    <a:srgbClr val="000000"/>
                  </a:outerShdw>
                </a:effectLst>
              </a:rPr>
              <a:t>正文级别 3</a:t>
            </a:r>
          </a:p>
          <a:p>
            <a:pPr lvl="3">
              <a:defRPr sz="1800">
                <a:solidFill>
                  <a:srgbClr val="000000"/>
                </a:solidFill>
                <a:effectLst/>
              </a:defRPr>
            </a:pPr>
            <a:r>
              <a:rPr sz="3400">
                <a:solidFill>
                  <a:srgbClr val="EBEBEB"/>
                </a:solidFill>
                <a:effectLst>
                  <a:outerShdw blurRad="50800" dist="25400" dir="5400000" rotWithShape="0">
                    <a:srgbClr val="000000"/>
                  </a:outerShdw>
                </a:effectLst>
              </a:rPr>
              <a:t>正文级别 4</a:t>
            </a:r>
          </a:p>
          <a:p>
            <a:pPr lvl="4">
              <a:defRPr sz="1800">
                <a:solidFill>
                  <a:srgbClr val="000000"/>
                </a:solidFill>
                <a:effectLst/>
              </a:defRPr>
            </a:pPr>
            <a:r>
              <a:rPr sz="3400">
                <a:solidFill>
                  <a:srgbClr val="EBEBEB"/>
                </a:solidFill>
                <a:effectLst>
                  <a:outerShdw blurRad="50800" dist="25400" dir="5400000" rotWithShape="0">
                    <a:srgbClr val="000000"/>
                  </a:outerShdw>
                </a:effectLst>
              </a:rPr>
              <a:t>正文级别 5</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b="0">
                <a:solidFill>
                  <a:srgbClr val="000000"/>
                </a:solidFill>
                <a:effectLst/>
              </a:defRPr>
            </a:pPr>
            <a:r>
              <a:rPr sz="6400" b="1">
                <a:solidFill>
                  <a:srgbClr val="FFFFFF"/>
                </a:solidFill>
                <a:effectLst>
                  <a:outerShdw blurRad="50800" dist="25400" dir="5400000" rotWithShape="0">
                    <a:srgbClr val="000000"/>
                  </a:outerShdw>
                </a:effectLst>
              </a:rPr>
              <a:t>标题文本</a:t>
            </a:r>
          </a:p>
        </p:txBody>
      </p:sp>
      <p:sp>
        <p:nvSpPr>
          <p:cNvPr id="22" name="Shape 22"/>
          <p:cNvSpPr>
            <a:spLocks noGrp="1"/>
          </p:cNvSpPr>
          <p:nvPr>
            <p:ph type="body"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lvl="0">
              <a:defRPr sz="1800">
                <a:solidFill>
                  <a:srgbClr val="000000"/>
                </a:solidFill>
                <a:effectLst/>
              </a:defRPr>
            </a:pPr>
            <a:r>
              <a:rPr sz="2800">
                <a:solidFill>
                  <a:srgbClr val="EBEBEB"/>
                </a:solidFill>
                <a:effectLst>
                  <a:outerShdw blurRad="50800" dist="25400" dir="5400000" rotWithShape="0">
                    <a:srgbClr val="000000"/>
                  </a:outerShdw>
                </a:effectLst>
              </a:rPr>
              <a:t>正文级别 1</a:t>
            </a:r>
          </a:p>
          <a:p>
            <a:pPr lvl="1">
              <a:defRPr sz="1800">
                <a:solidFill>
                  <a:srgbClr val="000000"/>
                </a:solidFill>
                <a:effectLst/>
              </a:defRPr>
            </a:pPr>
            <a:r>
              <a:rPr sz="2800">
                <a:solidFill>
                  <a:srgbClr val="EBEBEB"/>
                </a:solidFill>
                <a:effectLst>
                  <a:outerShdw blurRad="50800" dist="25400" dir="5400000" rotWithShape="0">
                    <a:srgbClr val="000000"/>
                  </a:outerShdw>
                </a:effectLst>
              </a:rPr>
              <a:t>正文级别 2</a:t>
            </a:r>
          </a:p>
          <a:p>
            <a:pPr lvl="2">
              <a:defRPr sz="1800">
                <a:solidFill>
                  <a:srgbClr val="000000"/>
                </a:solidFill>
                <a:effectLst/>
              </a:defRPr>
            </a:pPr>
            <a:r>
              <a:rPr sz="2800">
                <a:solidFill>
                  <a:srgbClr val="EBEBEB"/>
                </a:solidFill>
                <a:effectLst>
                  <a:outerShdw blurRad="50800" dist="25400" dir="5400000" rotWithShape="0">
                    <a:srgbClr val="000000"/>
                  </a:outerShdw>
                </a:effectLst>
              </a:rPr>
              <a:t>正文级别 3</a:t>
            </a:r>
          </a:p>
          <a:p>
            <a:pPr lvl="3">
              <a:defRPr sz="1800">
                <a:solidFill>
                  <a:srgbClr val="000000"/>
                </a:solidFill>
                <a:effectLst/>
              </a:defRPr>
            </a:pPr>
            <a:r>
              <a:rPr sz="2800">
                <a:solidFill>
                  <a:srgbClr val="EBEBEB"/>
                </a:solidFill>
                <a:effectLst>
                  <a:outerShdw blurRad="50800" dist="25400" dir="5400000" rotWithShape="0">
                    <a:srgbClr val="000000"/>
                  </a:outerShdw>
                </a:effectLst>
              </a:rPr>
              <a:t>正文级别 4</a:t>
            </a:r>
          </a:p>
          <a:p>
            <a:pPr lvl="4">
              <a:defRPr sz="1800">
                <a:solidFill>
                  <a:srgbClr val="000000"/>
                </a:solidFill>
                <a:effectLst/>
              </a:defRPr>
            </a:pPr>
            <a:r>
              <a:rPr sz="2800">
                <a:solidFill>
                  <a:srgbClr val="EBEBEB"/>
                </a:solidFill>
                <a:effectLst>
                  <a:outerShdw blurRad="50800" dist="25400" dir="5400000" rotWithShape="0">
                    <a:srgbClr val="000000"/>
                  </a:outerShdw>
                </a:effectLst>
              </a:rPr>
              <a:t>正文级别 5</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24" name="Shape 24"/>
          <p:cNvSpPr>
            <a:spLocks noGrp="1"/>
          </p:cNvSpPr>
          <p:nvPr>
            <p:ph type="body" idx="1"/>
          </p:nvPr>
        </p:nvSpPr>
        <p:spPr>
          <a:xfrm>
            <a:off x="762000" y="965200"/>
            <a:ext cx="11480800" cy="7823200"/>
          </a:xfrm>
          <a:prstGeom prst="rect">
            <a:avLst/>
          </a:prstGeom>
        </p:spPr>
        <p:txBody>
          <a:bodyPr/>
          <a:lstStyle/>
          <a:p>
            <a:pPr lvl="0">
              <a:defRPr sz="1800">
                <a:solidFill>
                  <a:srgbClr val="000000"/>
                </a:solidFill>
                <a:effectLst/>
              </a:defRPr>
            </a:pPr>
            <a:r>
              <a:rPr sz="3400">
                <a:solidFill>
                  <a:srgbClr val="EBEBEB"/>
                </a:solidFill>
                <a:effectLst>
                  <a:outerShdw blurRad="50800" dist="25400" dir="5400000" rotWithShape="0">
                    <a:srgbClr val="000000"/>
                  </a:outerShdw>
                </a:effectLst>
              </a:rPr>
              <a:t>正文级别 1</a:t>
            </a:r>
          </a:p>
          <a:p>
            <a:pPr lvl="1">
              <a:defRPr sz="1800">
                <a:solidFill>
                  <a:srgbClr val="000000"/>
                </a:solidFill>
                <a:effectLst/>
              </a:defRPr>
            </a:pPr>
            <a:r>
              <a:rPr sz="3400">
                <a:solidFill>
                  <a:srgbClr val="EBEBEB"/>
                </a:solidFill>
                <a:effectLst>
                  <a:outerShdw blurRad="50800" dist="25400" dir="5400000" rotWithShape="0">
                    <a:srgbClr val="000000"/>
                  </a:outerShdw>
                </a:effectLst>
              </a:rPr>
              <a:t>正文级别 2</a:t>
            </a:r>
          </a:p>
          <a:p>
            <a:pPr lvl="2">
              <a:defRPr sz="1800">
                <a:solidFill>
                  <a:srgbClr val="000000"/>
                </a:solidFill>
                <a:effectLst/>
              </a:defRPr>
            </a:pPr>
            <a:r>
              <a:rPr sz="3400">
                <a:solidFill>
                  <a:srgbClr val="EBEBEB"/>
                </a:solidFill>
                <a:effectLst>
                  <a:outerShdw blurRad="50800" dist="25400" dir="5400000" rotWithShape="0">
                    <a:srgbClr val="000000"/>
                  </a:outerShdw>
                </a:effectLst>
              </a:rPr>
              <a:t>正文级别 3</a:t>
            </a:r>
          </a:p>
          <a:p>
            <a:pPr lvl="3">
              <a:defRPr sz="1800">
                <a:solidFill>
                  <a:srgbClr val="000000"/>
                </a:solidFill>
                <a:effectLst/>
              </a:defRPr>
            </a:pPr>
            <a:r>
              <a:rPr sz="3400">
                <a:solidFill>
                  <a:srgbClr val="EBEBEB"/>
                </a:solidFill>
                <a:effectLst>
                  <a:outerShdw blurRad="50800" dist="25400" dir="5400000" rotWithShape="0">
                    <a:srgbClr val="000000"/>
                  </a:outerShdw>
                </a:effectLst>
              </a:rPr>
              <a:t>正文级别 4</a:t>
            </a:r>
          </a:p>
          <a:p>
            <a:pPr lvl="4">
              <a:defRPr sz="1800">
                <a:solidFill>
                  <a:srgbClr val="000000"/>
                </a:solidFill>
                <a:effectLst/>
              </a:defRPr>
            </a:pPr>
            <a:r>
              <a:rPr sz="3400">
                <a:solidFill>
                  <a:srgbClr val="EBEBEB"/>
                </a:solidFill>
                <a:effectLst>
                  <a:outerShdw blurRad="50800" dist="25400" dir="5400000" rotWithShape="0">
                    <a:srgbClr val="000000"/>
                  </a:outerShdw>
                </a:effectLst>
              </a:rPr>
              <a:t>正文级别 5</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b="0">
                <a:solidFill>
                  <a:srgbClr val="000000"/>
                </a:solidFill>
                <a:effectLst/>
              </a:defRPr>
            </a:pPr>
            <a:r>
              <a:rPr sz="6400" b="1">
                <a:solidFill>
                  <a:srgbClr val="FFFFFF"/>
                </a:solidFill>
                <a:effectLst>
                  <a:outerShdw blurRad="50800" dist="25400" dir="5400000" rotWithShape="0">
                    <a:srgbClr val="000000"/>
                  </a:outerShdw>
                </a:effectLst>
              </a:rPr>
              <a:t>标题文本</a:t>
            </a:r>
          </a:p>
        </p:txBody>
      </p:sp>
      <p:sp>
        <p:nvSpPr>
          <p:cNvPr id="3" name="Shape 3"/>
          <p:cNvSpPr>
            <a:spLocks noGrp="1"/>
          </p:cNvSpPr>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effectLst/>
              </a:defRPr>
            </a:pPr>
            <a:r>
              <a:rPr sz="3400">
                <a:solidFill>
                  <a:srgbClr val="EBEBEB"/>
                </a:solidFill>
                <a:effectLst>
                  <a:outerShdw blurRad="50800" dist="25400" dir="5400000" rotWithShape="0">
                    <a:srgbClr val="000000"/>
                  </a:outerShdw>
                </a:effectLst>
              </a:rPr>
              <a:t>正文级别 1</a:t>
            </a:r>
          </a:p>
          <a:p>
            <a:pPr lvl="1">
              <a:defRPr sz="1800">
                <a:solidFill>
                  <a:srgbClr val="000000"/>
                </a:solidFill>
                <a:effectLst/>
              </a:defRPr>
            </a:pPr>
            <a:r>
              <a:rPr sz="3400">
                <a:solidFill>
                  <a:srgbClr val="EBEBEB"/>
                </a:solidFill>
                <a:effectLst>
                  <a:outerShdw blurRad="50800" dist="25400" dir="5400000" rotWithShape="0">
                    <a:srgbClr val="000000"/>
                  </a:outerShdw>
                </a:effectLst>
              </a:rPr>
              <a:t>正文级别 2</a:t>
            </a:r>
          </a:p>
          <a:p>
            <a:pPr lvl="2">
              <a:defRPr sz="1800">
                <a:solidFill>
                  <a:srgbClr val="000000"/>
                </a:solidFill>
                <a:effectLst/>
              </a:defRPr>
            </a:pPr>
            <a:r>
              <a:rPr sz="3400">
                <a:solidFill>
                  <a:srgbClr val="EBEBEB"/>
                </a:solidFill>
                <a:effectLst>
                  <a:outerShdw blurRad="50800" dist="25400" dir="5400000" rotWithShape="0">
                    <a:srgbClr val="000000"/>
                  </a:outerShdw>
                </a:effectLst>
              </a:rPr>
              <a:t>正文级别 3</a:t>
            </a:r>
          </a:p>
          <a:p>
            <a:pPr lvl="3">
              <a:defRPr sz="1800">
                <a:solidFill>
                  <a:srgbClr val="000000"/>
                </a:solidFill>
                <a:effectLst/>
              </a:defRPr>
            </a:pPr>
            <a:r>
              <a:rPr sz="3400">
                <a:solidFill>
                  <a:srgbClr val="EBEBEB"/>
                </a:solidFill>
                <a:effectLst>
                  <a:outerShdw blurRad="50800" dist="25400" dir="5400000" rotWithShape="0">
                    <a:srgbClr val="000000"/>
                  </a:outerShdw>
                </a:effectLst>
              </a:rPr>
              <a:t>正文级别 4</a:t>
            </a:r>
          </a:p>
          <a:p>
            <a:pPr lvl="4">
              <a:defRPr sz="1800">
                <a:solidFill>
                  <a:srgbClr val="000000"/>
                </a:solidFill>
                <a:effectLst/>
              </a:defRPr>
            </a:pPr>
            <a:r>
              <a:rPr sz="3400">
                <a:solidFill>
                  <a:srgbClr val="EBEBEB"/>
                </a:solidFill>
                <a:effectLst>
                  <a:outerShdw blurRad="50800" dist="25400" dir="5400000" rotWithShape="0">
                    <a:srgbClr val="000000"/>
                  </a:outerShdw>
                </a:effectLst>
              </a:rPr>
              <a:t>正文级别 5</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defRPr sz="6400" b="1">
          <a:solidFill>
            <a:srgbClr val="FFFFFF"/>
          </a:solidFill>
          <a:effectLst>
            <a:outerShdw blurRad="50800" dist="25400" dir="5400000" rotWithShape="0">
              <a:srgbClr val="000000"/>
            </a:outerShdw>
          </a:effectLst>
          <a:latin typeface="+mn-lt"/>
          <a:ea typeface="+mn-ea"/>
          <a:cs typeface="+mn-cs"/>
          <a:sym typeface="Helvetica Neue"/>
        </a:defRPr>
      </a:lvl1pPr>
      <a:lvl2pPr indent="228600" algn="ctr" defTabSz="584200">
        <a:defRPr sz="6400" b="1">
          <a:solidFill>
            <a:srgbClr val="FFFFFF"/>
          </a:solidFill>
          <a:effectLst>
            <a:outerShdw blurRad="50800" dist="25400" dir="5400000" rotWithShape="0">
              <a:srgbClr val="000000"/>
            </a:outerShdw>
          </a:effectLst>
          <a:latin typeface="+mn-lt"/>
          <a:ea typeface="+mn-ea"/>
          <a:cs typeface="+mn-cs"/>
          <a:sym typeface="Helvetica Neue"/>
        </a:defRPr>
      </a:lvl2pPr>
      <a:lvl3pPr indent="457200" algn="ctr" defTabSz="584200">
        <a:defRPr sz="6400" b="1">
          <a:solidFill>
            <a:srgbClr val="FFFFFF"/>
          </a:solidFill>
          <a:effectLst>
            <a:outerShdw blurRad="50800" dist="25400" dir="5400000" rotWithShape="0">
              <a:srgbClr val="000000"/>
            </a:outerShdw>
          </a:effectLst>
          <a:latin typeface="+mn-lt"/>
          <a:ea typeface="+mn-ea"/>
          <a:cs typeface="+mn-cs"/>
          <a:sym typeface="Helvetica Neue"/>
        </a:defRPr>
      </a:lvl3pPr>
      <a:lvl4pPr indent="685800" algn="ctr" defTabSz="584200">
        <a:defRPr sz="6400" b="1">
          <a:solidFill>
            <a:srgbClr val="FFFFFF"/>
          </a:solidFill>
          <a:effectLst>
            <a:outerShdw blurRad="50800" dist="25400" dir="5400000" rotWithShape="0">
              <a:srgbClr val="000000"/>
            </a:outerShdw>
          </a:effectLst>
          <a:latin typeface="+mn-lt"/>
          <a:ea typeface="+mn-ea"/>
          <a:cs typeface="+mn-cs"/>
          <a:sym typeface="Helvetica Neue"/>
        </a:defRPr>
      </a:lvl4pPr>
      <a:lvl5pPr indent="914400" algn="ctr" defTabSz="584200">
        <a:defRPr sz="6400" b="1">
          <a:solidFill>
            <a:srgbClr val="FFFFFF"/>
          </a:solidFill>
          <a:effectLst>
            <a:outerShdw blurRad="50800" dist="25400" dir="5400000" rotWithShape="0">
              <a:srgbClr val="000000"/>
            </a:outerShdw>
          </a:effectLst>
          <a:latin typeface="+mn-lt"/>
          <a:ea typeface="+mn-ea"/>
          <a:cs typeface="+mn-cs"/>
          <a:sym typeface="Helvetica Neue"/>
        </a:defRPr>
      </a:lvl5pPr>
      <a:lvl6pPr indent="1143000" algn="ctr" defTabSz="584200">
        <a:defRPr sz="6400" b="1">
          <a:solidFill>
            <a:srgbClr val="FFFFFF"/>
          </a:solidFill>
          <a:effectLst>
            <a:outerShdw blurRad="50800" dist="25400" dir="5400000" rotWithShape="0">
              <a:srgbClr val="000000"/>
            </a:outerShdw>
          </a:effectLst>
          <a:latin typeface="+mn-lt"/>
          <a:ea typeface="+mn-ea"/>
          <a:cs typeface="+mn-cs"/>
          <a:sym typeface="Helvetica Neue"/>
        </a:defRPr>
      </a:lvl6pPr>
      <a:lvl7pPr indent="1371600" algn="ctr" defTabSz="584200">
        <a:defRPr sz="6400" b="1">
          <a:solidFill>
            <a:srgbClr val="FFFFFF"/>
          </a:solidFill>
          <a:effectLst>
            <a:outerShdw blurRad="50800" dist="25400" dir="5400000" rotWithShape="0">
              <a:srgbClr val="000000"/>
            </a:outerShdw>
          </a:effectLst>
          <a:latin typeface="+mn-lt"/>
          <a:ea typeface="+mn-ea"/>
          <a:cs typeface="+mn-cs"/>
          <a:sym typeface="Helvetica Neue"/>
        </a:defRPr>
      </a:lvl7pPr>
      <a:lvl8pPr indent="1600200" algn="ctr" defTabSz="584200">
        <a:defRPr sz="6400" b="1">
          <a:solidFill>
            <a:srgbClr val="FFFFFF"/>
          </a:solidFill>
          <a:effectLst>
            <a:outerShdw blurRad="50800" dist="25400" dir="5400000" rotWithShape="0">
              <a:srgbClr val="000000"/>
            </a:outerShdw>
          </a:effectLst>
          <a:latin typeface="+mn-lt"/>
          <a:ea typeface="+mn-ea"/>
          <a:cs typeface="+mn-cs"/>
          <a:sym typeface="Helvetica Neue"/>
        </a:defRPr>
      </a:lvl8pPr>
      <a:lvl9pPr indent="1828800" algn="ctr" defTabSz="584200">
        <a:defRPr sz="6400" b="1">
          <a:solidFill>
            <a:srgbClr val="FFFFFF"/>
          </a:solidFill>
          <a:effectLst>
            <a:outerShdw blurRad="50800" dist="25400" dir="5400000" rotWithShape="0">
              <a:srgbClr val="000000"/>
            </a:outerShdw>
          </a:effectLst>
          <a:latin typeface="+mn-lt"/>
          <a:ea typeface="+mn-ea"/>
          <a:cs typeface="+mn-cs"/>
          <a:sym typeface="Helvetica Neue"/>
        </a:defRPr>
      </a:lvl9pPr>
    </p:titleStyle>
    <p:bodyStyle>
      <a:lvl1pPr marL="406400" indent="-406400" defTabSz="584200">
        <a:spcBef>
          <a:spcPts val="4200"/>
        </a:spcBef>
        <a:buSzPct val="75000"/>
        <a:buChar char="•"/>
        <a:defRPr sz="34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1pPr>
      <a:lvl2pPr marL="812800" indent="-406400" defTabSz="584200">
        <a:spcBef>
          <a:spcPts val="4200"/>
        </a:spcBef>
        <a:buSzPct val="75000"/>
        <a:buChar char="•"/>
        <a:defRPr sz="34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2pPr>
      <a:lvl3pPr marL="1219200" indent="-406400" defTabSz="584200">
        <a:spcBef>
          <a:spcPts val="4200"/>
        </a:spcBef>
        <a:buSzPct val="75000"/>
        <a:buChar char="•"/>
        <a:defRPr sz="34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3pPr>
      <a:lvl4pPr marL="1625600" indent="-406400" defTabSz="584200">
        <a:spcBef>
          <a:spcPts val="4200"/>
        </a:spcBef>
        <a:buSzPct val="75000"/>
        <a:buChar char="•"/>
        <a:defRPr sz="34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4pPr>
      <a:lvl5pPr marL="2032000" indent="-406400" defTabSz="584200">
        <a:spcBef>
          <a:spcPts val="4200"/>
        </a:spcBef>
        <a:buSzPct val="75000"/>
        <a:buChar char="•"/>
        <a:defRPr sz="34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5pPr>
      <a:lvl6pPr marL="2438400" indent="-406400" defTabSz="584200">
        <a:spcBef>
          <a:spcPts val="4200"/>
        </a:spcBef>
        <a:buSzPct val="75000"/>
        <a:buChar char="•"/>
        <a:defRPr sz="34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6pPr>
      <a:lvl7pPr marL="2844800" indent="-406400" defTabSz="584200">
        <a:spcBef>
          <a:spcPts val="4200"/>
        </a:spcBef>
        <a:buSzPct val="75000"/>
        <a:buChar char="•"/>
        <a:defRPr sz="34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7pPr>
      <a:lvl8pPr marL="3251200" indent="-406400" defTabSz="584200">
        <a:spcBef>
          <a:spcPts val="4200"/>
        </a:spcBef>
        <a:buSzPct val="75000"/>
        <a:buChar char="•"/>
        <a:defRPr sz="34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8pPr>
      <a:lvl9pPr marL="3657600" indent="-406400" defTabSz="584200">
        <a:spcBef>
          <a:spcPts val="4200"/>
        </a:spcBef>
        <a:buSzPct val="75000"/>
        <a:buChar char="•"/>
        <a:defRPr sz="3400">
          <a:solidFill>
            <a:srgbClr val="EBEBEB"/>
          </a:solidFill>
          <a:effectLst>
            <a:outerShdw blurRad="50800" dist="25400" dir="5400000" rotWithShape="0">
              <a:srgbClr val="000000"/>
            </a:outerShdw>
          </a:effectLst>
          <a:latin typeface="Helvetica Neue Medium"/>
          <a:ea typeface="Helvetica Neue Medium"/>
          <a:cs typeface="Helvetica Neue Medium"/>
          <a:sym typeface="Helvetica Neue Medium"/>
        </a:defRPr>
      </a:lvl9pPr>
    </p:bodyStyle>
    <p:otherStyle>
      <a:lvl1pPr algn="ctr" defTabSz="584200">
        <a:defRPr>
          <a:solidFill>
            <a:schemeClr val="tx1"/>
          </a:solidFill>
          <a:latin typeface="+mn-lt"/>
          <a:ea typeface="+mn-ea"/>
          <a:cs typeface="+mn-cs"/>
          <a:sym typeface="Helvetica Neue"/>
        </a:defRPr>
      </a:lvl1pPr>
      <a:lvl2pPr indent="228600" algn="ctr" defTabSz="584200">
        <a:defRPr>
          <a:solidFill>
            <a:schemeClr val="tx1"/>
          </a:solidFill>
          <a:latin typeface="+mn-lt"/>
          <a:ea typeface="+mn-ea"/>
          <a:cs typeface="+mn-cs"/>
          <a:sym typeface="Helvetica Neue"/>
        </a:defRPr>
      </a:lvl2pPr>
      <a:lvl3pPr indent="457200" algn="ctr" defTabSz="584200">
        <a:defRPr>
          <a:solidFill>
            <a:schemeClr val="tx1"/>
          </a:solidFill>
          <a:latin typeface="+mn-lt"/>
          <a:ea typeface="+mn-ea"/>
          <a:cs typeface="+mn-cs"/>
          <a:sym typeface="Helvetica Neue"/>
        </a:defRPr>
      </a:lvl3pPr>
      <a:lvl4pPr indent="685800" algn="ctr" defTabSz="584200">
        <a:defRPr>
          <a:solidFill>
            <a:schemeClr val="tx1"/>
          </a:solidFill>
          <a:latin typeface="+mn-lt"/>
          <a:ea typeface="+mn-ea"/>
          <a:cs typeface="+mn-cs"/>
          <a:sym typeface="Helvetica Neue"/>
        </a:defRPr>
      </a:lvl4pPr>
      <a:lvl5pPr indent="914400" algn="ctr" defTabSz="584200">
        <a:defRPr>
          <a:solidFill>
            <a:schemeClr val="tx1"/>
          </a:solidFill>
          <a:latin typeface="+mn-lt"/>
          <a:ea typeface="+mn-ea"/>
          <a:cs typeface="+mn-cs"/>
          <a:sym typeface="Helvetica Neue"/>
        </a:defRPr>
      </a:lvl5pPr>
      <a:lvl6pPr indent="1143000" algn="ctr" defTabSz="584200">
        <a:defRPr>
          <a:solidFill>
            <a:schemeClr val="tx1"/>
          </a:solidFill>
          <a:latin typeface="+mn-lt"/>
          <a:ea typeface="+mn-ea"/>
          <a:cs typeface="+mn-cs"/>
          <a:sym typeface="Helvetica Neue"/>
        </a:defRPr>
      </a:lvl6pPr>
      <a:lvl7pPr indent="1371600" algn="ctr" defTabSz="584200">
        <a:defRPr>
          <a:solidFill>
            <a:schemeClr val="tx1"/>
          </a:solidFill>
          <a:latin typeface="+mn-lt"/>
          <a:ea typeface="+mn-ea"/>
          <a:cs typeface="+mn-cs"/>
          <a:sym typeface="Helvetica Neue"/>
        </a:defRPr>
      </a:lvl7pPr>
      <a:lvl8pPr indent="1600200" algn="ctr" defTabSz="584200">
        <a:defRPr>
          <a:solidFill>
            <a:schemeClr val="tx1"/>
          </a:solidFill>
          <a:latin typeface="+mn-lt"/>
          <a:ea typeface="+mn-ea"/>
          <a:cs typeface="+mn-cs"/>
          <a:sym typeface="Helvetica Neue"/>
        </a:defRPr>
      </a:lvl8pPr>
      <a:lvl9pPr indent="1828800" algn="ctr" defTabSz="584200">
        <a:defRPr>
          <a:solidFill>
            <a:schemeClr val="tx1"/>
          </a:solidFill>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校徽2.png"/>
          <p:cNvPicPr/>
          <p:nvPr/>
        </p:nvPicPr>
        <p:blipFill>
          <a:blip r:embed="rId2">
            <a:extLst/>
          </a:blip>
          <a:stretch>
            <a:fillRect/>
          </a:stretch>
        </p:blipFill>
        <p:spPr>
          <a:xfrm>
            <a:off x="4946650" y="1162050"/>
            <a:ext cx="3111500" cy="3111500"/>
          </a:xfrm>
          <a:prstGeom prst="rect">
            <a:avLst/>
          </a:prstGeom>
          <a:ln w="25400">
            <a:miter lim="400000"/>
          </a:ln>
          <a:effectLst>
            <a:outerShdw blurRad="381000" dist="119618" rotWithShape="0">
              <a:srgbClr val="000000">
                <a:alpha val="75000"/>
              </a:srgbClr>
            </a:outerShdw>
          </a:effectLst>
        </p:spPr>
      </p:pic>
      <p:sp>
        <p:nvSpPr>
          <p:cNvPr id="33" name="Shape 33"/>
          <p:cNvSpPr/>
          <p:nvPr/>
        </p:nvSpPr>
        <p:spPr>
          <a:xfrm>
            <a:off x="2533154" y="5130799"/>
            <a:ext cx="7938493" cy="914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52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5200" b="1">
                <a:solidFill>
                  <a:srgbClr val="FFFFFF"/>
                </a:solidFill>
                <a:effectLst>
                  <a:outerShdw blurRad="50800" dist="25400" dir="5400000" rotWithShape="0">
                    <a:srgbClr val="000000"/>
                  </a:outerShdw>
                </a:effectLst>
                <a:latin typeface="Calibri"/>
                <a:ea typeface="Calibri"/>
                <a:cs typeface="Calibri"/>
                <a:sym typeface="Calibri"/>
              </a:rPr>
              <a:t>XML</a:t>
            </a:r>
            <a:r>
              <a:rPr sz="52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sp>
        <p:nvSpPr>
          <p:cNvPr id="34" name="Shape 34"/>
          <p:cNvSpPr/>
          <p:nvPr/>
        </p:nvSpPr>
        <p:spPr>
          <a:xfrm>
            <a:off x="3826667" y="6902450"/>
            <a:ext cx="4241546" cy="132138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nSpc>
                <a:spcPct val="110000"/>
              </a:lnSpc>
              <a:defRPr sz="1800">
                <a:solidFill>
                  <a:srgbClr val="000000"/>
                </a:solidFill>
                <a:effectLst/>
              </a:defRPr>
            </a:pPr>
            <a:r>
              <a:rPr sz="2400" b="1" i="1" dirty="0">
                <a:solidFill>
                  <a:srgbClr val="FFFFFF"/>
                </a:solidFill>
                <a:effectLst>
                  <a:outerShdw blurRad="50800" dist="25400" dir="5400000" rotWithShape="0">
                    <a:srgbClr val="000000"/>
                  </a:outerShdw>
                </a:effectLst>
                <a:latin typeface="+mn-lt"/>
                <a:ea typeface="+mn-ea"/>
                <a:cs typeface="+mn-cs"/>
                <a:sym typeface="Helvetica Neue"/>
              </a:rPr>
              <a:t>指导老师：方跃坚</a:t>
            </a:r>
            <a:endParaRPr sz="2400" b="1" i="1" dirty="0">
              <a:solidFill>
                <a:srgbClr val="FFFFFF"/>
              </a:solidFill>
              <a:effectLst>
                <a:outerShdw blurRad="50800" dist="25400" dir="5400000" rotWithShape="0">
                  <a:srgbClr val="000000"/>
                </a:outerShdw>
              </a:effectLst>
              <a:latin typeface="Calibri"/>
              <a:ea typeface="Calibri"/>
              <a:cs typeface="Calibri"/>
              <a:sym typeface="Calibri"/>
            </a:endParaRPr>
          </a:p>
          <a:p>
            <a:pPr lvl="0">
              <a:lnSpc>
                <a:spcPct val="110000"/>
              </a:lnSpc>
              <a:defRPr sz="1800">
                <a:solidFill>
                  <a:srgbClr val="000000"/>
                </a:solidFill>
                <a:effectLst/>
              </a:defRPr>
            </a:pPr>
            <a:r>
              <a:rPr sz="2400" b="1" i="1" dirty="0">
                <a:solidFill>
                  <a:srgbClr val="FFFFFF"/>
                </a:solidFill>
                <a:effectLst>
                  <a:outerShdw blurRad="50800" dist="25400" dir="5400000" rotWithShape="0">
                    <a:srgbClr val="000000"/>
                  </a:outerShdw>
                </a:effectLst>
                <a:latin typeface="+mn-lt"/>
                <a:ea typeface="+mn-ea"/>
                <a:cs typeface="+mn-cs"/>
                <a:sym typeface="Helvetica Neue"/>
              </a:rPr>
              <a:t>组长：陈</a:t>
            </a:r>
            <a:r>
              <a:rPr sz="2400" b="1" i="1" dirty="0">
                <a:solidFill>
                  <a:srgbClr val="FFFFFF"/>
                </a:solidFill>
                <a:effectLst>
                  <a:outerShdw blurRad="50800" dist="25400" dir="5400000" rotWithShape="0">
                    <a:srgbClr val="000000"/>
                  </a:outerShdw>
                </a:effectLst>
                <a:latin typeface="Calibri"/>
                <a:ea typeface="Calibri"/>
                <a:cs typeface="Calibri"/>
                <a:sym typeface="Calibri"/>
              </a:rPr>
              <a:t>  </a:t>
            </a:r>
            <a:r>
              <a:rPr sz="2400" b="1" i="1" dirty="0">
                <a:solidFill>
                  <a:srgbClr val="FFFFFF"/>
                </a:solidFill>
                <a:effectLst>
                  <a:outerShdw blurRad="50800" dist="25400" dir="5400000" rotWithShape="0">
                    <a:srgbClr val="000000"/>
                  </a:outerShdw>
                </a:effectLst>
                <a:latin typeface="+mn-lt"/>
                <a:ea typeface="+mn-ea"/>
                <a:cs typeface="+mn-cs"/>
                <a:sym typeface="Helvetica Neue"/>
              </a:rPr>
              <a:t>坤</a:t>
            </a:r>
          </a:p>
          <a:p>
            <a:pPr lvl="0">
              <a:lnSpc>
                <a:spcPct val="110000"/>
              </a:lnSpc>
              <a:defRPr sz="1800">
                <a:solidFill>
                  <a:srgbClr val="000000"/>
                </a:solidFill>
                <a:effectLst/>
              </a:defRPr>
            </a:pPr>
            <a:r>
              <a:rPr sz="2400" b="1" i="1" dirty="0">
                <a:solidFill>
                  <a:srgbClr val="FFFFFF"/>
                </a:solidFill>
                <a:effectLst>
                  <a:outerShdw blurRad="50800" dist="25400" dir="5400000" rotWithShape="0">
                    <a:srgbClr val="000000"/>
                  </a:outerShdw>
                </a:effectLst>
                <a:latin typeface="+mn-lt"/>
                <a:ea typeface="+mn-ea"/>
                <a:cs typeface="+mn-cs"/>
                <a:sym typeface="Helvetica Neue"/>
              </a:rPr>
              <a:t>组员：程斯祈、程</a:t>
            </a:r>
            <a:r>
              <a:rPr sz="2400" b="1" i="1" dirty="0">
                <a:solidFill>
                  <a:srgbClr val="FFFFFF"/>
                </a:solidFill>
                <a:effectLst>
                  <a:outerShdw blurRad="50800" dist="25400" dir="5400000" rotWithShape="0">
                    <a:srgbClr val="000000"/>
                  </a:outerShdw>
                </a:effectLst>
                <a:latin typeface="Calibri"/>
                <a:ea typeface="Calibri"/>
                <a:cs typeface="Calibri"/>
                <a:sym typeface="Calibri"/>
              </a:rPr>
              <a:t>  </a:t>
            </a:r>
            <a:r>
              <a:rPr sz="2400" b="1" i="1" dirty="0">
                <a:solidFill>
                  <a:srgbClr val="FFFFFF"/>
                </a:solidFill>
                <a:effectLst>
                  <a:outerShdw blurRad="50800" dist="25400" dir="5400000" rotWithShape="0">
                    <a:srgbClr val="000000"/>
                  </a:outerShdw>
                </a:effectLst>
                <a:latin typeface="+mn-lt"/>
                <a:ea typeface="+mn-ea"/>
                <a:cs typeface="+mn-cs"/>
                <a:sym typeface="Helvetica Neue"/>
              </a:rPr>
              <a:t>伟、</a:t>
            </a:r>
            <a:r>
              <a:rPr sz="2400" b="1" i="1" dirty="0" smtClean="0">
                <a:solidFill>
                  <a:srgbClr val="FFFFFF"/>
                </a:solidFill>
                <a:effectLst>
                  <a:outerShdw blurRad="50800" dist="25400" dir="5400000" rotWithShape="0">
                    <a:srgbClr val="000000"/>
                  </a:outerShdw>
                </a:effectLst>
                <a:latin typeface="+mn-lt"/>
                <a:ea typeface="+mn-ea"/>
                <a:cs typeface="+mn-cs"/>
                <a:sym typeface="Helvetica Neue"/>
              </a:rPr>
              <a:t>董燕萍</a:t>
            </a:r>
            <a:endParaRPr sz="2400" b="1" i="1" dirty="0">
              <a:solidFill>
                <a:srgbClr val="FFFFFF"/>
              </a:solidFill>
              <a:effectLst>
                <a:outerShdw blurRad="50800" dist="25400" dir="5400000" rotWithShape="0">
                  <a:srgbClr val="000000"/>
                </a:outerShdw>
              </a:effectLst>
              <a:latin typeface="+mn-lt"/>
              <a:ea typeface="+mn-ea"/>
              <a:cs typeface="+mn-cs"/>
              <a:sym typeface="Helvetica Neue"/>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103" name="Shape 103"/>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106" name="Group 106"/>
          <p:cNvGrpSpPr/>
          <p:nvPr/>
        </p:nvGrpSpPr>
        <p:grpSpPr>
          <a:xfrm>
            <a:off x="5530850" y="1212850"/>
            <a:ext cx="1943101" cy="927101"/>
            <a:chOff x="0" y="469900"/>
            <a:chExt cx="1943100" cy="927100"/>
          </a:xfrm>
        </p:grpSpPr>
        <p:sp>
          <p:nvSpPr>
            <p:cNvPr id="104" name="Shape 104"/>
            <p:cNvSpPr/>
            <p:nvPr/>
          </p:nvSpPr>
          <p:spPr>
            <a:xfrm>
              <a:off x="38099" y="469900"/>
              <a:ext cx="1866901" cy="9271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05" name="Shape 105"/>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事件解析阶段</a:t>
              </a:r>
            </a:p>
          </p:txBody>
        </p:sp>
      </p:grpSp>
      <p:sp>
        <p:nvSpPr>
          <p:cNvPr id="107" name="Shape 107"/>
          <p:cNvSpPr/>
          <p:nvPr/>
        </p:nvSpPr>
        <p:spPr>
          <a:xfrm>
            <a:off x="1866899" y="2678755"/>
            <a:ext cx="9271001" cy="6428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a:spcBef>
                <a:spcPts val="4200"/>
              </a:spcBef>
              <a:defRPr sz="1800">
                <a:solidFill>
                  <a:srgbClr val="000000"/>
                </a:solidFill>
                <a:effectLst/>
              </a:defRPr>
            </a:pPr>
            <a:r>
              <a:rPr sz="3400">
                <a:solidFill>
                  <a:srgbClr val="EBEBEB"/>
                </a:solidFill>
                <a:effectLst>
                  <a:outerShdw blurRad="50800" dist="25400" dir="5400000" rotWithShape="0">
                    <a:srgbClr val="000000"/>
                  </a:outerShdw>
                </a:effectLst>
              </a:rPr>
              <a:t>采用多个线程实现，为数据并行解析阶段，实现基于多线程的多个数据块的并行解析，产生子事件流作为输出。</a:t>
            </a:r>
          </a:p>
          <a:p>
            <a:pPr lvl="0" algn="l">
              <a:spcBef>
                <a:spcPts val="4200"/>
              </a:spcBef>
              <a:defRPr sz="1800">
                <a:solidFill>
                  <a:srgbClr val="000000"/>
                </a:solidFill>
                <a:effectLst/>
              </a:defRPr>
            </a:pPr>
            <a:r>
              <a:rPr sz="3400">
                <a:solidFill>
                  <a:srgbClr val="EBEBEB"/>
                </a:solidFill>
                <a:effectLst>
                  <a:outerShdw blurRad="50800" dist="25400" dir="5400000" rotWithShape="0">
                    <a:srgbClr val="000000"/>
                  </a:outerShdw>
                </a:effectLst>
              </a:rPr>
              <a:t>创建10个线程，并创建与之对应的10个栈，首先处理前10个缓存块，将每个缓存块中的&lt;xxxx &gt;&lt; / xxxx &gt;依次压栈，比较类型与名字，一致即弹出；对于&lt;xxxx/&gt;的情况不压栈。当一个线程处理完一个缓存块以后，若栈为空则释放该栈，若栈非空，则将栈内数据存入第三阶段待处理队列中，留作第三阶段处理。</a:t>
            </a:r>
          </a:p>
        </p:txBody>
      </p:sp>
    </p:spTree>
  </p:cSld>
  <p:clrMapOvr>
    <a:masterClrMapping/>
  </p:clrMapOvr>
  <p:transition spd="med">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110" name="Shape 110"/>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113" name="Group 113"/>
          <p:cNvGrpSpPr/>
          <p:nvPr/>
        </p:nvGrpSpPr>
        <p:grpSpPr>
          <a:xfrm>
            <a:off x="5530850" y="1212850"/>
            <a:ext cx="1943101" cy="927101"/>
            <a:chOff x="0" y="469900"/>
            <a:chExt cx="1943100" cy="927100"/>
          </a:xfrm>
        </p:grpSpPr>
        <p:sp>
          <p:nvSpPr>
            <p:cNvPr id="111" name="Shape 111"/>
            <p:cNvSpPr/>
            <p:nvPr/>
          </p:nvSpPr>
          <p:spPr>
            <a:xfrm>
              <a:off x="38099" y="469900"/>
              <a:ext cx="1866901" cy="9271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12" name="Shape 112"/>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事件解析阶段</a:t>
              </a:r>
            </a:p>
          </p:txBody>
        </p:sp>
      </p:grpSp>
      <p:pic>
        <p:nvPicPr>
          <p:cNvPr id="114" name="pasted-image.pdf"/>
          <p:cNvPicPr/>
          <p:nvPr/>
        </p:nvPicPr>
        <p:blipFill>
          <a:blip r:embed="rId4">
            <a:extLst/>
          </a:blip>
          <a:stretch>
            <a:fillRect/>
          </a:stretch>
        </p:blipFill>
        <p:spPr>
          <a:xfrm>
            <a:off x="2457450" y="2635250"/>
            <a:ext cx="8089900" cy="5727700"/>
          </a:xfrm>
          <a:prstGeom prst="rect">
            <a:avLst/>
          </a:prstGeom>
          <a:ln w="12700">
            <a:miter lim="400000"/>
          </a:ln>
        </p:spPr>
      </p:pic>
      <p:sp>
        <p:nvSpPr>
          <p:cNvPr id="115" name="Shape 115"/>
          <p:cNvSpPr/>
          <p:nvPr/>
        </p:nvSpPr>
        <p:spPr>
          <a:xfrm>
            <a:off x="7385050" y="1397507"/>
            <a:ext cx="1943101" cy="55778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600" b="1">
                <a:solidFill>
                  <a:srgbClr val="FFFFFF"/>
                </a:solidFill>
                <a:latin typeface="+mn-lt"/>
                <a:ea typeface="+mn-ea"/>
                <a:cs typeface="+mn-cs"/>
                <a:sym typeface="Helvetica Neue"/>
              </a:defRPr>
            </a:lvl1pPr>
          </a:lstStyle>
          <a:p>
            <a:pPr lvl="0">
              <a:defRPr sz="1800" b="0">
                <a:solidFill>
                  <a:srgbClr val="000000"/>
                </a:solidFill>
                <a:effectLst/>
              </a:defRPr>
            </a:pPr>
            <a:r>
              <a:rPr sz="3600" b="1">
                <a:solidFill>
                  <a:srgbClr val="FFFFFF"/>
                </a:solidFill>
                <a:effectLst>
                  <a:outerShdw blurRad="50800" dist="25400" dir="5400000" rotWithShape="0">
                    <a:srgbClr val="000000"/>
                  </a:outerShdw>
                </a:effectLst>
              </a:rPr>
              <a:t>测试结果</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118" name="Shape 118"/>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121" name="Group 121"/>
          <p:cNvGrpSpPr/>
          <p:nvPr/>
        </p:nvGrpSpPr>
        <p:grpSpPr>
          <a:xfrm>
            <a:off x="2159000" y="3943350"/>
            <a:ext cx="1943101" cy="1866901"/>
            <a:chOff x="0" y="0"/>
            <a:chExt cx="1943100" cy="1866900"/>
          </a:xfrm>
        </p:grpSpPr>
        <p:sp>
          <p:nvSpPr>
            <p:cNvPr id="119" name="Shape 119"/>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alphaModFix amt="20000"/>
              </a:blip>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20" name="Shape 120"/>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grpSp>
        <p:nvGrpSpPr>
          <p:cNvPr id="124" name="Group 124"/>
          <p:cNvGrpSpPr/>
          <p:nvPr/>
        </p:nvGrpSpPr>
        <p:grpSpPr>
          <a:xfrm>
            <a:off x="5530850" y="3943350"/>
            <a:ext cx="1943101" cy="1866901"/>
            <a:chOff x="0" y="0"/>
            <a:chExt cx="1943100" cy="1866900"/>
          </a:xfrm>
        </p:grpSpPr>
        <p:sp>
          <p:nvSpPr>
            <p:cNvPr id="122" name="Shape 122"/>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23" name="Shape 123"/>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事件解析阶段</a:t>
              </a:r>
            </a:p>
          </p:txBody>
        </p:sp>
      </p:grpSp>
      <p:grpSp>
        <p:nvGrpSpPr>
          <p:cNvPr id="127" name="Group 127"/>
          <p:cNvGrpSpPr/>
          <p:nvPr/>
        </p:nvGrpSpPr>
        <p:grpSpPr>
          <a:xfrm>
            <a:off x="8902700" y="3943350"/>
            <a:ext cx="1943101" cy="1866901"/>
            <a:chOff x="-38099" y="0"/>
            <a:chExt cx="1943100" cy="1866900"/>
          </a:xfrm>
        </p:grpSpPr>
        <p:sp>
          <p:nvSpPr>
            <p:cNvPr id="125" name="Shape 125"/>
            <p:cNvSpPr/>
            <p:nvPr/>
          </p:nvSpPr>
          <p:spPr>
            <a:xfrm>
              <a:off x="0"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26" name="Shape 126"/>
            <p:cNvSpPr/>
            <p:nvPr/>
          </p:nvSpPr>
          <p:spPr>
            <a:xfrm>
              <a:off x="-3810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事后处理阶段</a:t>
              </a:r>
            </a:p>
          </p:txBody>
        </p:sp>
      </p:grpSp>
    </p:spTree>
  </p:cSld>
  <p:clrMapOvr>
    <a:masterClrMapping/>
  </p:clrMapOvr>
  <p:transition spd="med">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130" name="Shape 130"/>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133" name="Group 133"/>
          <p:cNvGrpSpPr/>
          <p:nvPr/>
        </p:nvGrpSpPr>
        <p:grpSpPr>
          <a:xfrm>
            <a:off x="5530850" y="1249610"/>
            <a:ext cx="1943101" cy="853580"/>
            <a:chOff x="-38099" y="506660"/>
            <a:chExt cx="1943100" cy="853578"/>
          </a:xfrm>
        </p:grpSpPr>
        <p:sp>
          <p:nvSpPr>
            <p:cNvPr id="131" name="Shape 131"/>
            <p:cNvSpPr/>
            <p:nvPr/>
          </p:nvSpPr>
          <p:spPr>
            <a:xfrm>
              <a:off x="0" y="506660"/>
              <a:ext cx="1866901" cy="8535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32" name="Shape 132"/>
            <p:cNvSpPr/>
            <p:nvPr/>
          </p:nvSpPr>
          <p:spPr>
            <a:xfrm>
              <a:off x="-3810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事后处理阶段</a:t>
              </a:r>
            </a:p>
          </p:txBody>
        </p:sp>
      </p:grpSp>
      <p:sp>
        <p:nvSpPr>
          <p:cNvPr id="134" name="Shape 134"/>
          <p:cNvSpPr/>
          <p:nvPr/>
        </p:nvSpPr>
        <p:spPr>
          <a:xfrm>
            <a:off x="1691868" y="2666698"/>
            <a:ext cx="9621064" cy="442020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a:spcBef>
                <a:spcPts val="4200"/>
              </a:spcBef>
              <a:defRPr sz="1800">
                <a:solidFill>
                  <a:srgbClr val="000000"/>
                </a:solidFill>
                <a:effectLst/>
              </a:defRPr>
            </a:pPr>
            <a:r>
              <a:rPr sz="3400">
                <a:solidFill>
                  <a:srgbClr val="EBEBEB"/>
                </a:solidFill>
                <a:effectLst>
                  <a:outerShdw blurRad="50800" dist="25400" dir="5400000" rotWithShape="0">
                    <a:srgbClr val="000000"/>
                  </a:outerShdw>
                </a:effectLst>
              </a:rPr>
              <a:t>当一个解析的数据块不完整时,如没有找到匹配的开始元素或结束元素，解析程序不认为解析出错，而是将不完整信息记录在事件数据结构中，以在后处理中解决。</a:t>
            </a:r>
            <a:endParaRPr sz="3400">
              <a:solidFill>
                <a:srgbClr val="EBEBEB"/>
              </a:solidFill>
              <a:effectLst>
                <a:outerShdw blurRad="50800" dist="25400" dir="5400000" rotWithShape="0">
                  <a:srgbClr val="000000"/>
                </a:outerShdw>
              </a:effectLst>
              <a:latin typeface="Calibri"/>
              <a:ea typeface="Calibri"/>
              <a:cs typeface="Calibri"/>
              <a:sym typeface="Calibri"/>
            </a:endParaRPr>
          </a:p>
          <a:p>
            <a:pPr lvl="0" algn="l">
              <a:spcBef>
                <a:spcPts val="4200"/>
              </a:spcBef>
              <a:defRPr sz="1800">
                <a:solidFill>
                  <a:srgbClr val="000000"/>
                </a:solidFill>
                <a:effectLst/>
              </a:defRPr>
            </a:pPr>
            <a:r>
              <a:rPr sz="3400">
                <a:solidFill>
                  <a:srgbClr val="EBEBEB"/>
                </a:solidFill>
                <a:effectLst>
                  <a:outerShdw blurRad="50800" dist="25400" dir="5400000" rotWithShape="0">
                    <a:srgbClr val="000000"/>
                  </a:outerShdw>
                </a:effectLst>
              </a:rPr>
              <a:t>采用一个单独线程实现，检查和解决子事件流中的未解决事件，并将子事件流连接为完整的事件流。</a:t>
            </a:r>
          </a:p>
        </p:txBody>
      </p:sp>
    </p:spTree>
  </p:cSld>
  <p:clrMapOvr>
    <a:masterClrMapping/>
  </p:clrMapOvr>
  <p:transition spd="med">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137" name="Shape 137"/>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140" name="Group 140"/>
          <p:cNvGrpSpPr/>
          <p:nvPr/>
        </p:nvGrpSpPr>
        <p:grpSpPr>
          <a:xfrm>
            <a:off x="5530850" y="1249610"/>
            <a:ext cx="1943101" cy="853580"/>
            <a:chOff x="-38099" y="506660"/>
            <a:chExt cx="1943100" cy="853578"/>
          </a:xfrm>
        </p:grpSpPr>
        <p:sp>
          <p:nvSpPr>
            <p:cNvPr id="138" name="Shape 138"/>
            <p:cNvSpPr/>
            <p:nvPr/>
          </p:nvSpPr>
          <p:spPr>
            <a:xfrm>
              <a:off x="0" y="506660"/>
              <a:ext cx="1866901" cy="8535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39" name="Shape 139"/>
            <p:cNvSpPr/>
            <p:nvPr/>
          </p:nvSpPr>
          <p:spPr>
            <a:xfrm>
              <a:off x="-3810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事后处理阶段</a:t>
              </a:r>
            </a:p>
          </p:txBody>
        </p:sp>
      </p:grpSp>
      <p:sp>
        <p:nvSpPr>
          <p:cNvPr id="141" name="Shape 141"/>
          <p:cNvSpPr/>
          <p:nvPr/>
        </p:nvSpPr>
        <p:spPr>
          <a:xfrm>
            <a:off x="7385050" y="1397507"/>
            <a:ext cx="1943101" cy="55778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600" b="1">
                <a:solidFill>
                  <a:srgbClr val="FFFFFF"/>
                </a:solidFill>
                <a:latin typeface="+mn-lt"/>
                <a:ea typeface="+mn-ea"/>
                <a:cs typeface="+mn-cs"/>
                <a:sym typeface="Helvetica Neue"/>
              </a:defRPr>
            </a:lvl1pPr>
          </a:lstStyle>
          <a:p>
            <a:pPr lvl="0">
              <a:defRPr sz="1800" b="0">
                <a:solidFill>
                  <a:srgbClr val="000000"/>
                </a:solidFill>
                <a:effectLst/>
              </a:defRPr>
            </a:pPr>
            <a:r>
              <a:rPr sz="3600" b="1">
                <a:solidFill>
                  <a:srgbClr val="FFFFFF"/>
                </a:solidFill>
                <a:effectLst>
                  <a:outerShdw blurRad="50800" dist="25400" dir="5400000" rotWithShape="0">
                    <a:srgbClr val="000000"/>
                  </a:outerShdw>
                </a:effectLst>
              </a:rPr>
              <a:t>测试结果</a:t>
            </a:r>
          </a:p>
        </p:txBody>
      </p:sp>
      <p:pic>
        <p:nvPicPr>
          <p:cNvPr id="142" name="pasted-image.tif"/>
          <p:cNvPicPr/>
          <p:nvPr/>
        </p:nvPicPr>
        <p:blipFill>
          <a:blip r:embed="rId4">
            <a:extLst/>
          </a:blip>
          <a:stretch>
            <a:fillRect/>
          </a:stretch>
        </p:blipFill>
        <p:spPr>
          <a:xfrm>
            <a:off x="1680607" y="2724150"/>
            <a:ext cx="9643586" cy="6175407"/>
          </a:xfrm>
          <a:prstGeom prst="rect">
            <a:avLst/>
          </a:prstGeom>
          <a:ln w="12700">
            <a:miter lim="400000"/>
          </a:ln>
        </p:spPr>
      </p:pic>
      <p:sp>
        <p:nvSpPr>
          <p:cNvPr id="143" name="Shape 143"/>
          <p:cNvSpPr/>
          <p:nvPr/>
        </p:nvSpPr>
        <p:spPr>
          <a:xfrm>
            <a:off x="6858000" y="5153544"/>
            <a:ext cx="1100188" cy="545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D41D03"/>
            </a:solidFill>
            <a:miter lim="400000"/>
          </a:ln>
        </p:spPr>
        <p:txBody>
          <a:bodyPr lIns="0" tIns="0" rIns="0" bIns="0" anchor="ctr"/>
          <a:lstStyle/>
          <a:p>
            <a:pPr lvl="0">
              <a:defRPr sz="3000">
                <a:solidFill>
                  <a:srgbClr val="FFFFFF"/>
                </a:solidFill>
                <a:effectLst>
                  <a:outerShdw blurRad="38100" dist="12700" dir="5400000" rotWithShape="0">
                    <a:srgbClr val="000000">
                      <a:alpha val="80000"/>
                    </a:srgbClr>
                  </a:outerShdw>
                </a:effectLst>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146" name="Shape 146"/>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149" name="Group 149"/>
          <p:cNvGrpSpPr/>
          <p:nvPr/>
        </p:nvGrpSpPr>
        <p:grpSpPr>
          <a:xfrm>
            <a:off x="2159000" y="3943350"/>
            <a:ext cx="1943101" cy="1866901"/>
            <a:chOff x="0" y="0"/>
            <a:chExt cx="1943100" cy="1866900"/>
          </a:xfrm>
        </p:grpSpPr>
        <p:sp>
          <p:nvSpPr>
            <p:cNvPr id="147" name="Shape 147"/>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alphaModFix amt="20000"/>
              </a:blip>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48" name="Shape 148"/>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grpSp>
        <p:nvGrpSpPr>
          <p:cNvPr id="152" name="Group 152"/>
          <p:cNvGrpSpPr/>
          <p:nvPr/>
        </p:nvGrpSpPr>
        <p:grpSpPr>
          <a:xfrm>
            <a:off x="5530850" y="3943350"/>
            <a:ext cx="1943101" cy="1866901"/>
            <a:chOff x="0" y="0"/>
            <a:chExt cx="1943100" cy="1866900"/>
          </a:xfrm>
        </p:grpSpPr>
        <p:sp>
          <p:nvSpPr>
            <p:cNvPr id="150" name="Shape 150"/>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alphaModFix amt="20000"/>
              </a:blip>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51" name="Shape 151"/>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事件解析阶段</a:t>
              </a:r>
            </a:p>
          </p:txBody>
        </p:sp>
      </p:grpSp>
      <p:grpSp>
        <p:nvGrpSpPr>
          <p:cNvPr id="155" name="Group 155"/>
          <p:cNvGrpSpPr/>
          <p:nvPr/>
        </p:nvGrpSpPr>
        <p:grpSpPr>
          <a:xfrm>
            <a:off x="8902700" y="3943350"/>
            <a:ext cx="1943101" cy="1866901"/>
            <a:chOff x="-38099" y="0"/>
            <a:chExt cx="1943100" cy="1866900"/>
          </a:xfrm>
        </p:grpSpPr>
        <p:sp>
          <p:nvSpPr>
            <p:cNvPr id="153" name="Shape 153"/>
            <p:cNvSpPr/>
            <p:nvPr/>
          </p:nvSpPr>
          <p:spPr>
            <a:xfrm>
              <a:off x="0"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54" name="Shape 154"/>
            <p:cNvSpPr/>
            <p:nvPr/>
          </p:nvSpPr>
          <p:spPr>
            <a:xfrm>
              <a:off x="-3810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事后处理阶段</a:t>
              </a:r>
            </a:p>
          </p:txBody>
        </p:sp>
      </p:grpSp>
    </p:spTree>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158" name="Shape 158"/>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161" name="Group 161"/>
          <p:cNvGrpSpPr/>
          <p:nvPr/>
        </p:nvGrpSpPr>
        <p:grpSpPr>
          <a:xfrm>
            <a:off x="5530850" y="1035050"/>
            <a:ext cx="1943101" cy="1866901"/>
            <a:chOff x="0" y="0"/>
            <a:chExt cx="1943100" cy="1866900"/>
          </a:xfrm>
        </p:grpSpPr>
        <p:sp>
          <p:nvSpPr>
            <p:cNvPr id="159" name="Shape 159"/>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alphaModFix amt="20000"/>
              </a:blip>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60" name="Shape 160"/>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grpSp>
        <p:nvGrpSpPr>
          <p:cNvPr id="164" name="Group 164"/>
          <p:cNvGrpSpPr/>
          <p:nvPr/>
        </p:nvGrpSpPr>
        <p:grpSpPr>
          <a:xfrm>
            <a:off x="5530850" y="1035050"/>
            <a:ext cx="1943101" cy="1866901"/>
            <a:chOff x="0" y="0"/>
            <a:chExt cx="1943100" cy="1866900"/>
          </a:xfrm>
        </p:grpSpPr>
        <p:sp>
          <p:nvSpPr>
            <p:cNvPr id="162" name="Shape 162"/>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alphaModFix amt="20000"/>
              </a:blip>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63" name="Shape 163"/>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事件解析阶段</a:t>
              </a:r>
            </a:p>
          </p:txBody>
        </p:sp>
      </p:grpSp>
      <p:grpSp>
        <p:nvGrpSpPr>
          <p:cNvPr id="167" name="Group 167"/>
          <p:cNvGrpSpPr/>
          <p:nvPr/>
        </p:nvGrpSpPr>
        <p:grpSpPr>
          <a:xfrm>
            <a:off x="5530850" y="1035050"/>
            <a:ext cx="1943101" cy="1866901"/>
            <a:chOff x="-38099" y="0"/>
            <a:chExt cx="1943100" cy="1866900"/>
          </a:xfrm>
        </p:grpSpPr>
        <p:sp>
          <p:nvSpPr>
            <p:cNvPr id="165" name="Shape 165"/>
            <p:cNvSpPr/>
            <p:nvPr/>
          </p:nvSpPr>
          <p:spPr>
            <a:xfrm>
              <a:off x="0"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alphaModFix amt="20000"/>
              </a:blip>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66" name="Shape 166"/>
            <p:cNvSpPr/>
            <p:nvPr/>
          </p:nvSpPr>
          <p:spPr>
            <a:xfrm>
              <a:off x="-3810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事后处理阶段</a:t>
              </a:r>
            </a:p>
          </p:txBody>
        </p:sp>
      </p:grpSp>
      <p:grpSp>
        <p:nvGrpSpPr>
          <p:cNvPr id="170" name="Group 170"/>
          <p:cNvGrpSpPr/>
          <p:nvPr/>
        </p:nvGrpSpPr>
        <p:grpSpPr>
          <a:xfrm>
            <a:off x="5568950" y="1598166"/>
            <a:ext cx="1866901" cy="740668"/>
            <a:chOff x="0" y="563116"/>
            <a:chExt cx="1866900" cy="740667"/>
          </a:xfrm>
        </p:grpSpPr>
        <p:sp>
          <p:nvSpPr>
            <p:cNvPr id="168" name="Shape 168"/>
            <p:cNvSpPr/>
            <p:nvPr/>
          </p:nvSpPr>
          <p:spPr>
            <a:xfrm>
              <a:off x="0" y="563116"/>
              <a:ext cx="1866901" cy="740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69" name="Shape 169"/>
            <p:cNvSpPr/>
            <p:nvPr/>
          </p:nvSpPr>
          <p:spPr>
            <a:xfrm>
              <a:off x="114300" y="728471"/>
              <a:ext cx="16383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遇到的问题</a:t>
              </a:r>
            </a:p>
          </p:txBody>
        </p:sp>
      </p:grpSp>
      <p:sp>
        <p:nvSpPr>
          <p:cNvPr id="171" name="Shape 171"/>
          <p:cNvSpPr/>
          <p:nvPr/>
        </p:nvSpPr>
        <p:spPr>
          <a:xfrm>
            <a:off x="1842442" y="2430857"/>
            <a:ext cx="9319916" cy="24407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问题一：</a:t>
            </a:r>
          </a:p>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在第一阶段的处理中做了物理块的划分；在第二阶段的处理做逻辑块划分时，每个块末尾出的标签识别不完整。</a:t>
            </a:r>
          </a:p>
        </p:txBody>
      </p:sp>
      <p:pic>
        <p:nvPicPr>
          <p:cNvPr id="172" name="图片 171"/>
          <p:cNvPicPr/>
          <p:nvPr/>
        </p:nvPicPr>
        <p:blipFill>
          <a:blip r:embed="rId4">
            <a:extLst/>
          </a:blip>
          <a:stretch>
            <a:fillRect/>
          </a:stretch>
        </p:blipFill>
        <p:spPr>
          <a:xfrm>
            <a:off x="11073703" y="3157521"/>
            <a:ext cx="754983" cy="712280"/>
          </a:xfrm>
          <a:prstGeom prst="rect">
            <a:avLst/>
          </a:prstGeom>
        </p:spPr>
      </p:pic>
      <p:sp>
        <p:nvSpPr>
          <p:cNvPr id="174" name="Shape 174"/>
          <p:cNvSpPr/>
          <p:nvPr/>
        </p:nvSpPr>
        <p:spPr>
          <a:xfrm>
            <a:off x="1842442" y="4513657"/>
            <a:ext cx="9319916" cy="24407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问题二：</a:t>
            </a:r>
          </a:p>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栈内顺序为先进后出，比较时相邻两个栈需要一个正序，一个倒序对比。</a:t>
            </a:r>
          </a:p>
        </p:txBody>
      </p:sp>
      <p:pic>
        <p:nvPicPr>
          <p:cNvPr id="175" name="图片 174"/>
          <p:cNvPicPr/>
          <p:nvPr/>
        </p:nvPicPr>
        <p:blipFill>
          <a:blip r:embed="rId4">
            <a:extLst/>
          </a:blip>
          <a:stretch>
            <a:fillRect/>
          </a:stretch>
        </p:blipFill>
        <p:spPr>
          <a:xfrm>
            <a:off x="11073703" y="5214921"/>
            <a:ext cx="754983" cy="712280"/>
          </a:xfrm>
          <a:prstGeom prst="rect">
            <a:avLst/>
          </a:prstGeom>
        </p:spPr>
      </p:pic>
      <p:sp>
        <p:nvSpPr>
          <p:cNvPr id="177" name="Shape 177"/>
          <p:cNvSpPr/>
          <p:nvPr/>
        </p:nvSpPr>
        <p:spPr>
          <a:xfrm>
            <a:off x="1842442" y="6672657"/>
            <a:ext cx="9319916" cy="24407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问题三：</a:t>
            </a:r>
          </a:p>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第二阶段多线程处理过程中，各块保证互斥访问。加访问互斥锁。</a:t>
            </a:r>
          </a:p>
        </p:txBody>
      </p:sp>
      <p:pic>
        <p:nvPicPr>
          <p:cNvPr id="178" name="图片 177"/>
          <p:cNvPicPr/>
          <p:nvPr/>
        </p:nvPicPr>
        <p:blipFill>
          <a:blip r:embed="rId4">
            <a:extLst/>
          </a:blip>
          <a:stretch>
            <a:fillRect/>
          </a:stretch>
        </p:blipFill>
        <p:spPr>
          <a:xfrm>
            <a:off x="11073703" y="7272321"/>
            <a:ext cx="754983" cy="712280"/>
          </a:xfrm>
          <a:prstGeom prst="rect">
            <a:avLst/>
          </a:prstGeom>
        </p:spPr>
      </p:pic>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1" nodeType="afterEffect">
                                  <p:stCondLst>
                                    <p:cond delay="0"/>
                                  </p:stCondLst>
                                  <p:iterate>
                                    <p:tmAbs val="0"/>
                                  </p:iterate>
                                  <p:childTnLst>
                                    <p:animEffect transition="out" filter="dissolve">
                                      <p:cBhvr>
                                        <p:cTn id="6" dur="500" fill="hold"/>
                                        <p:tgtEl>
                                          <p:spTgt spid="167"/>
                                        </p:tgtEl>
                                      </p:cBhvr>
                                    </p:animEffect>
                                    <p:set>
                                      <p:cBhvr>
                                        <p:cTn id="7" fill="hold">
                                          <p:stCondLst>
                                            <p:cond delay="499"/>
                                          </p:stCondLst>
                                        </p:cTn>
                                        <p:tgtEl>
                                          <p:spTgt spid="167"/>
                                        </p:tgtEl>
                                        <p:attrNameLst>
                                          <p:attrName>style.visibility</p:attrName>
                                        </p:attrNameLst>
                                      </p:cBhvr>
                                      <p:to>
                                        <p:strVal val="hidden"/>
                                      </p:to>
                                    </p:set>
                                  </p:childTnLst>
                                </p:cTn>
                              </p:par>
                            </p:childTnLst>
                          </p:cTn>
                        </p:par>
                        <p:par>
                          <p:cTn id="8" fill="hold">
                            <p:stCondLst>
                              <p:cond delay="500"/>
                            </p:stCondLst>
                            <p:childTnLst>
                              <p:par>
                                <p:cTn id="9" presetID="9" presetClass="exit" presetSubtype="0" fill="hold" grpId="2" nodeType="afterEffect">
                                  <p:stCondLst>
                                    <p:cond delay="0"/>
                                  </p:stCondLst>
                                  <p:iterate>
                                    <p:tmAbs val="0"/>
                                  </p:iterate>
                                  <p:childTnLst>
                                    <p:animEffect transition="out" filter="dissolve">
                                      <p:cBhvr>
                                        <p:cTn id="10" dur="500" fill="hold"/>
                                        <p:tgtEl>
                                          <p:spTgt spid="164"/>
                                        </p:tgtEl>
                                      </p:cBhvr>
                                    </p:animEffect>
                                    <p:set>
                                      <p:cBhvr>
                                        <p:cTn id="11" fill="hold">
                                          <p:stCondLst>
                                            <p:cond delay="499"/>
                                          </p:stCondLst>
                                        </p:cTn>
                                        <p:tgtEl>
                                          <p:spTgt spid="164"/>
                                        </p:tgtEl>
                                        <p:attrNameLst>
                                          <p:attrName>style.visibility</p:attrName>
                                        </p:attrNameLst>
                                      </p:cBhvr>
                                      <p:to>
                                        <p:strVal val="hidden"/>
                                      </p:to>
                                    </p:set>
                                  </p:childTnLst>
                                </p:cTn>
                              </p:par>
                            </p:childTnLst>
                          </p:cTn>
                        </p:par>
                        <p:par>
                          <p:cTn id="12" fill="hold">
                            <p:stCondLst>
                              <p:cond delay="1000"/>
                            </p:stCondLst>
                            <p:childTnLst>
                              <p:par>
                                <p:cTn id="13" presetID="9" presetClass="exit" presetSubtype="0" fill="hold" grpId="3" nodeType="afterEffect">
                                  <p:stCondLst>
                                    <p:cond delay="0"/>
                                  </p:stCondLst>
                                  <p:iterate>
                                    <p:tmAbs val="0"/>
                                  </p:iterate>
                                  <p:childTnLst>
                                    <p:animEffect transition="out" filter="dissolve">
                                      <p:cBhvr>
                                        <p:cTn id="14" dur="1000" fill="hold"/>
                                        <p:tgtEl>
                                          <p:spTgt spid="161"/>
                                        </p:tgtEl>
                                      </p:cBhvr>
                                    </p:animEffect>
                                    <p:set>
                                      <p:cBhvr>
                                        <p:cTn id="15" fill="hold">
                                          <p:stCondLst>
                                            <p:cond delay="999"/>
                                          </p:stCondLst>
                                        </p:cTn>
                                        <p:tgtEl>
                                          <p:spTgt spid="161"/>
                                        </p:tgtEl>
                                        <p:attrNameLst>
                                          <p:attrName>style.visibility</p:attrName>
                                        </p:attrNameLst>
                                      </p:cBhvr>
                                      <p:to>
                                        <p:strVal val="hidden"/>
                                      </p:to>
                                    </p:set>
                                  </p:childTnLst>
                                </p:cTn>
                              </p:par>
                            </p:childTnLst>
                          </p:cTn>
                        </p:par>
                        <p:par>
                          <p:cTn id="16" fill="hold">
                            <p:stCondLst>
                              <p:cond delay="2000"/>
                            </p:stCondLst>
                            <p:childTnLst>
                              <p:par>
                                <p:cTn id="17" presetID="9" presetClass="entr" presetSubtype="0" fill="hold" grpId="4" nodeType="afterEffect">
                                  <p:stCondLst>
                                    <p:cond delay="0"/>
                                  </p:stCondLst>
                                  <p:iterate>
                                    <p:tmAbs val="0"/>
                                  </p:iterate>
                                  <p:childTnLst>
                                    <p:set>
                                      <p:cBhvr>
                                        <p:cTn id="18" fill="hold"/>
                                        <p:tgtEl>
                                          <p:spTgt spid="170"/>
                                        </p:tgtEl>
                                        <p:attrNameLst>
                                          <p:attrName>style.visibility</p:attrName>
                                        </p:attrNameLst>
                                      </p:cBhvr>
                                      <p:to>
                                        <p:strVal val="visible"/>
                                      </p:to>
                                    </p:set>
                                    <p:animEffect transition="in" filter="dissolve">
                                      <p:cBhvr>
                                        <p:cTn id="19" dur="1500"/>
                                        <p:tgtEl>
                                          <p:spTgt spid="17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lt">
                                    <p:tmAbs val="0"/>
                                  </p:iterate>
                                  <p:childTnLst>
                                    <p:set>
                                      <p:cBhvr>
                                        <p:cTn id="23" fill="hold"/>
                                        <p:tgtEl>
                                          <p:spTgt spid="17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8" fill="hold" grpId="6" nodeType="clickEffect">
                                  <p:stCondLst>
                                    <p:cond delay="0"/>
                                  </p:stCondLst>
                                  <p:iterate>
                                    <p:tmAbs val="0"/>
                                  </p:iterate>
                                  <p:childTnLst>
                                    <p:set>
                                      <p:cBhvr>
                                        <p:cTn id="27" fill="hold"/>
                                        <p:tgtEl>
                                          <p:spTgt spid="172"/>
                                        </p:tgtEl>
                                        <p:attrNameLst>
                                          <p:attrName>style.visibility</p:attrName>
                                        </p:attrNameLst>
                                      </p:cBhvr>
                                      <p:to>
                                        <p:strVal val="visible"/>
                                      </p:to>
                                    </p:set>
                                    <p:animEffect transition="in" filter="fade(right)">
                                      <p:cBhvr>
                                        <p:cTn id="28" dur="1000"/>
                                        <p:tgtEl>
                                          <p:spTgt spid="17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type="lt">
                                    <p:tmAbs val="0"/>
                                  </p:iterate>
                                  <p:childTnLst>
                                    <p:set>
                                      <p:cBhvr>
                                        <p:cTn id="32" fill="hold"/>
                                        <p:tgtEl>
                                          <p:spTgt spid="1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8" fill="hold" grpId="8" nodeType="clickEffect">
                                  <p:stCondLst>
                                    <p:cond delay="0"/>
                                  </p:stCondLst>
                                  <p:iterate>
                                    <p:tmAbs val="0"/>
                                  </p:iterate>
                                  <p:childTnLst>
                                    <p:set>
                                      <p:cBhvr>
                                        <p:cTn id="36" fill="hold"/>
                                        <p:tgtEl>
                                          <p:spTgt spid="175"/>
                                        </p:tgtEl>
                                        <p:attrNameLst>
                                          <p:attrName>style.visibility</p:attrName>
                                        </p:attrNameLst>
                                      </p:cBhvr>
                                      <p:to>
                                        <p:strVal val="visible"/>
                                      </p:to>
                                    </p:set>
                                    <p:animEffect transition="in" filter="fade(right)">
                                      <p:cBhvr>
                                        <p:cTn id="37" dur="1000"/>
                                        <p:tgtEl>
                                          <p:spTgt spid="17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9" nodeType="clickEffect">
                                  <p:stCondLst>
                                    <p:cond delay="0"/>
                                  </p:stCondLst>
                                  <p:iterate type="lt">
                                    <p:tmAbs val="0"/>
                                  </p:iterate>
                                  <p:childTnLst>
                                    <p:set>
                                      <p:cBhvr>
                                        <p:cTn id="41" fill="hold"/>
                                        <p:tgtEl>
                                          <p:spTgt spid="17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8" fill="hold" grpId="10" nodeType="clickEffect">
                                  <p:stCondLst>
                                    <p:cond delay="0"/>
                                  </p:stCondLst>
                                  <p:iterate>
                                    <p:tmAbs val="0"/>
                                  </p:iterate>
                                  <p:childTnLst>
                                    <p:set>
                                      <p:cBhvr>
                                        <p:cTn id="45" fill="hold"/>
                                        <p:tgtEl>
                                          <p:spTgt spid="178"/>
                                        </p:tgtEl>
                                        <p:attrNameLst>
                                          <p:attrName>style.visibility</p:attrName>
                                        </p:attrNameLst>
                                      </p:cBhvr>
                                      <p:to>
                                        <p:strVal val="visible"/>
                                      </p:to>
                                    </p:set>
                                    <p:animEffect transition="in" filter="fade(right)">
                                      <p:cBhvr>
                                        <p:cTn id="46"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3" animBg="1" advAuto="0"/>
      <p:bldP spid="164" grpId="2" animBg="1" advAuto="0"/>
      <p:bldP spid="167" grpId="1" animBg="1" advAuto="0"/>
      <p:bldP spid="170" grpId="4" animBg="1" advAuto="0"/>
      <p:bldP spid="171" grpId="5" animBg="1" advAuto="0"/>
      <p:bldP spid="172" grpId="6" animBg="1" advAuto="0"/>
      <p:bldP spid="174" grpId="7" animBg="1" advAuto="0"/>
      <p:bldP spid="175" grpId="8" animBg="1" advAuto="0"/>
      <p:bldP spid="177" grpId="9" animBg="1" advAuto="0"/>
      <p:bldP spid="178" grpId="1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182" name="Shape 182"/>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185" name="Group 185"/>
          <p:cNvGrpSpPr/>
          <p:nvPr/>
        </p:nvGrpSpPr>
        <p:grpSpPr>
          <a:xfrm>
            <a:off x="5568950" y="1598166"/>
            <a:ext cx="1866901" cy="740668"/>
            <a:chOff x="0" y="563116"/>
            <a:chExt cx="1866900" cy="740667"/>
          </a:xfrm>
        </p:grpSpPr>
        <p:sp>
          <p:nvSpPr>
            <p:cNvPr id="183" name="Shape 183"/>
            <p:cNvSpPr/>
            <p:nvPr/>
          </p:nvSpPr>
          <p:spPr>
            <a:xfrm>
              <a:off x="0" y="563116"/>
              <a:ext cx="1866901" cy="740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84" name="Shape 184"/>
            <p:cNvSpPr/>
            <p:nvPr/>
          </p:nvSpPr>
          <p:spPr>
            <a:xfrm>
              <a:off x="114300" y="728471"/>
              <a:ext cx="16383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总结与展望</a:t>
              </a:r>
            </a:p>
          </p:txBody>
        </p:sp>
      </p:grpSp>
      <p:sp>
        <p:nvSpPr>
          <p:cNvPr id="186" name="Shape 186"/>
          <p:cNvSpPr/>
          <p:nvPr/>
        </p:nvSpPr>
        <p:spPr>
          <a:xfrm>
            <a:off x="1126033" y="2984373"/>
            <a:ext cx="10752734" cy="69979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406400" lvl="0" indent="-406400" algn="l">
              <a:spcBef>
                <a:spcPts val="4200"/>
              </a:spcBef>
              <a:buSzPct val="75000"/>
              <a:buChar char="•"/>
              <a:defRPr sz="1800">
                <a:solidFill>
                  <a:srgbClr val="000000"/>
                </a:solidFill>
                <a:effectLst/>
              </a:defRPr>
            </a:pPr>
            <a:r>
              <a:rPr sz="3400">
                <a:solidFill>
                  <a:srgbClr val="EBEBEB"/>
                </a:solidFill>
                <a:effectLst>
                  <a:outerShdw blurRad="50800" dist="25400" dir="5400000" rotWithShape="0">
                    <a:srgbClr val="000000"/>
                  </a:outerShdw>
                </a:effectLst>
              </a:rPr>
              <a:t>在第一阶段的读入内存和解析方面，我们采用的串行处理，以后我们会通过并行提高速度，减少时间。</a:t>
            </a:r>
            <a:endParaRPr sz="3400">
              <a:solidFill>
                <a:srgbClr val="EBEBEB"/>
              </a:solidFill>
              <a:effectLst>
                <a:outerShdw blurRad="50800" dist="25400" dir="5400000" rotWithShape="0">
                  <a:srgbClr val="000000"/>
                </a:outerShdw>
              </a:effectLst>
              <a:latin typeface="Calibri"/>
              <a:ea typeface="Calibri"/>
              <a:cs typeface="Calibri"/>
              <a:sym typeface="Calibri"/>
            </a:endParaRPr>
          </a:p>
          <a:p>
            <a:pPr marL="406400" lvl="0" indent="-406400" algn="l">
              <a:spcBef>
                <a:spcPts val="4200"/>
              </a:spcBef>
              <a:buSzPct val="75000"/>
              <a:buChar char="•"/>
              <a:defRPr sz="1800">
                <a:solidFill>
                  <a:srgbClr val="000000"/>
                </a:solidFill>
                <a:effectLst/>
              </a:defRPr>
            </a:pPr>
            <a:r>
              <a:rPr sz="3400">
                <a:solidFill>
                  <a:srgbClr val="EBEBEB"/>
                </a:solidFill>
                <a:effectLst>
                  <a:outerShdw blurRad="50800" dist="25400" dir="5400000" rotWithShape="0">
                    <a:srgbClr val="000000"/>
                  </a:outerShdw>
                </a:effectLst>
              </a:rPr>
              <a:t>开始阶段我们小组尝试过读文件与第一阶段解析并行处理，但耗时大概</a:t>
            </a:r>
            <a:r>
              <a:rPr sz="3400">
                <a:solidFill>
                  <a:srgbClr val="EBEBEB"/>
                </a:solidFill>
                <a:effectLst>
                  <a:outerShdw blurRad="50800" dist="25400" dir="5400000" rotWithShape="0">
                    <a:srgbClr val="000000"/>
                  </a:outerShdw>
                </a:effectLst>
                <a:latin typeface="Calibri"/>
                <a:ea typeface="Calibri"/>
                <a:cs typeface="Calibri"/>
                <a:sym typeface="Calibri"/>
              </a:rPr>
              <a:t>800</a:t>
            </a:r>
            <a:r>
              <a:rPr sz="3400">
                <a:solidFill>
                  <a:srgbClr val="EBEBEB"/>
                </a:solidFill>
                <a:effectLst>
                  <a:outerShdw blurRad="50800" dist="25400" dir="5400000" rotWithShape="0">
                    <a:srgbClr val="000000"/>
                  </a:outerShdw>
                </a:effectLst>
              </a:rPr>
              <a:t>多毫秒，最终选择第一阶段的串行，代码有待优化。</a:t>
            </a:r>
          </a:p>
          <a:p>
            <a:pPr marL="406400" lvl="0" indent="-406400" algn="l">
              <a:spcBef>
                <a:spcPts val="4200"/>
              </a:spcBef>
              <a:buSzPct val="75000"/>
              <a:buChar char="•"/>
              <a:defRPr sz="1800">
                <a:solidFill>
                  <a:srgbClr val="000000"/>
                </a:solidFill>
                <a:effectLst/>
              </a:defRPr>
            </a:pPr>
            <a:r>
              <a:rPr sz="3400">
                <a:solidFill>
                  <a:srgbClr val="EBEBEB"/>
                </a:solidFill>
                <a:effectLst>
                  <a:outerShdw blurRad="50800" dist="25400" dir="5400000" rotWithShape="0">
                    <a:srgbClr val="000000"/>
                  </a:outerShdw>
                </a:effectLst>
              </a:rPr>
              <a:t>第三阶段遇到的处理标签匹配问题以及栈的深度设定由于代码赶得比较急，没来的及设定最佳栈的深度值。</a:t>
            </a:r>
          </a:p>
          <a:p>
            <a:pPr lvl="0" algn="l">
              <a:spcBef>
                <a:spcPts val="4200"/>
              </a:spcBef>
              <a:defRPr sz="1800">
                <a:solidFill>
                  <a:srgbClr val="000000"/>
                </a:solidFill>
                <a:effectLst/>
              </a:defRPr>
            </a:pPr>
            <a:endParaRPr sz="3400">
              <a:solidFill>
                <a:srgbClr val="EBEBEB"/>
              </a:solidFill>
              <a:effectLst>
                <a:outerShdw blurRad="50800" dist="25400" dir="5400000" rotWithShape="0">
                  <a:srgbClr val="000000"/>
                </a:outerShdw>
              </a:effectLst>
              <a:latin typeface="Calibri"/>
              <a:ea typeface="Calibri"/>
              <a:cs typeface="Calibri"/>
              <a:sym typeface="Calibri"/>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1" nodeType="afterEffect">
                                  <p:stCondLst>
                                    <p:cond delay="0"/>
                                  </p:stCondLst>
                                  <p:iterate>
                                    <p:tmAbs val="0"/>
                                  </p:iterate>
                                  <p:childTnLst>
                                    <p:set>
                                      <p:cBhvr>
                                        <p:cTn id="6" fill="hold"/>
                                        <p:tgtEl>
                                          <p:spTgt spid="185"/>
                                        </p:tgtEl>
                                        <p:attrNameLst>
                                          <p:attrName>style.visibility</p:attrName>
                                        </p:attrNameLst>
                                      </p:cBhvr>
                                      <p:to>
                                        <p:strVal val="visible"/>
                                      </p:to>
                                    </p:set>
                                    <p:anim calcmode="lin" valueType="num">
                                      <p:cBhvr>
                                        <p:cTn id="7" dur="1000" fill="hold"/>
                                        <p:tgtEl>
                                          <p:spTgt spid="185"/>
                                        </p:tgtEl>
                                        <p:attrNameLst>
                                          <p:attrName>ppt_x</p:attrName>
                                        </p:attrNameLst>
                                      </p:cBhvr>
                                      <p:tavLst>
                                        <p:tav tm="0">
                                          <p:val>
                                            <p:strVal val="#ppt_x-#ppt_w/2"/>
                                          </p:val>
                                        </p:tav>
                                        <p:tav tm="100000">
                                          <p:val>
                                            <p:strVal val="#ppt_x"/>
                                          </p:val>
                                        </p:tav>
                                      </p:tavLst>
                                    </p:anim>
                                    <p:anim calcmode="lin" valueType="num">
                                      <p:cBhvr>
                                        <p:cTn id="8" dur="1000" fill="hold"/>
                                        <p:tgtEl>
                                          <p:spTgt spid="185"/>
                                        </p:tgtEl>
                                        <p:attrNameLst>
                                          <p:attrName>ppt_y</p:attrName>
                                        </p:attrNameLst>
                                      </p:cBhvr>
                                      <p:tavLst>
                                        <p:tav tm="0">
                                          <p:val>
                                            <p:strVal val="#ppt_y"/>
                                          </p:val>
                                        </p:tav>
                                        <p:tav tm="100000">
                                          <p:val>
                                            <p:strVal val="#ppt_y"/>
                                          </p:val>
                                        </p:tav>
                                      </p:tavLst>
                                    </p:anim>
                                    <p:anim calcmode="lin" valueType="num">
                                      <p:cBhvr>
                                        <p:cTn id="9" dur="1000" fill="hold"/>
                                        <p:tgtEl>
                                          <p:spTgt spid="185"/>
                                        </p:tgtEl>
                                        <p:attrNameLst>
                                          <p:attrName>ppt_w</p:attrName>
                                        </p:attrNameLst>
                                      </p:cBhvr>
                                      <p:tavLst>
                                        <p:tav tm="0">
                                          <p:val>
                                            <p:fltVal val="0"/>
                                          </p:val>
                                        </p:tav>
                                        <p:tav tm="100000">
                                          <p:val>
                                            <p:strVal val="#ppt_w"/>
                                          </p:val>
                                        </p:tav>
                                      </p:tavLst>
                                    </p:anim>
                                    <p:anim calcmode="lin" valueType="num">
                                      <p:cBhvr>
                                        <p:cTn id="10" dur="1000" fill="hold"/>
                                        <p:tgtEl>
                                          <p:spTgt spid="1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189" name="Shape 189"/>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192" name="Group 192"/>
          <p:cNvGrpSpPr/>
          <p:nvPr/>
        </p:nvGrpSpPr>
        <p:grpSpPr>
          <a:xfrm>
            <a:off x="5568950" y="1598166"/>
            <a:ext cx="1866901" cy="740668"/>
            <a:chOff x="0" y="563116"/>
            <a:chExt cx="1866900" cy="740667"/>
          </a:xfrm>
        </p:grpSpPr>
        <p:sp>
          <p:nvSpPr>
            <p:cNvPr id="190" name="Shape 190"/>
            <p:cNvSpPr/>
            <p:nvPr/>
          </p:nvSpPr>
          <p:spPr>
            <a:xfrm>
              <a:off x="0" y="563116"/>
              <a:ext cx="1866901" cy="740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191" name="Shape 191"/>
            <p:cNvSpPr/>
            <p:nvPr/>
          </p:nvSpPr>
          <p:spPr>
            <a:xfrm>
              <a:off x="114300" y="728471"/>
              <a:ext cx="16383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总结与展望</a:t>
              </a:r>
            </a:p>
          </p:txBody>
        </p:sp>
      </p:grpSp>
      <p:sp>
        <p:nvSpPr>
          <p:cNvPr id="193" name="Shape 193"/>
          <p:cNvSpPr/>
          <p:nvPr/>
        </p:nvSpPr>
        <p:spPr>
          <a:xfrm>
            <a:off x="1126033" y="3054350"/>
            <a:ext cx="10752734" cy="4800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406400" lvl="0" indent="-406400" algn="l">
              <a:spcBef>
                <a:spcPts val="4200"/>
              </a:spcBef>
              <a:buSzPct val="75000"/>
              <a:buChar char="•"/>
              <a:defRPr sz="1800">
                <a:solidFill>
                  <a:srgbClr val="000000"/>
                </a:solidFill>
                <a:effectLst/>
              </a:defRPr>
            </a:pPr>
            <a:r>
              <a:rPr sz="3400">
                <a:solidFill>
                  <a:srgbClr val="EBEBEB"/>
                </a:solidFill>
                <a:effectLst>
                  <a:outerShdw blurRad="50800" dist="25400" dir="5400000" rotWithShape="0">
                    <a:srgbClr val="000000"/>
                  </a:outerShdw>
                </a:effectLst>
              </a:rPr>
              <a:t>第二阶段在各线程处理完当前块在该栈的非空时，需要互斥的写入第三阶段的链表中，对多线程有一定的限制。并且第三阶段处理时，由于第二阶段各线程并行不能控制写入第三阶段链表是按块号顺序写入。</a:t>
            </a:r>
            <a:endParaRPr sz="3400">
              <a:solidFill>
                <a:srgbClr val="EBEBEB"/>
              </a:solidFill>
              <a:effectLst>
                <a:outerShdw blurRad="50800" dist="25400" dir="5400000" rotWithShape="0">
                  <a:srgbClr val="000000"/>
                </a:outerShdw>
              </a:effectLst>
              <a:latin typeface="Calibri"/>
              <a:ea typeface="Calibri"/>
              <a:cs typeface="Calibri"/>
              <a:sym typeface="Calibri"/>
            </a:endParaRPr>
          </a:p>
          <a:p>
            <a:pPr marL="406400" lvl="0" indent="-406400" algn="l">
              <a:spcBef>
                <a:spcPts val="4200"/>
              </a:spcBef>
              <a:buSzPct val="75000"/>
              <a:buChar char="•"/>
              <a:defRPr sz="1800">
                <a:solidFill>
                  <a:srgbClr val="000000"/>
                </a:solidFill>
                <a:effectLst/>
              </a:defRPr>
            </a:pPr>
            <a:r>
              <a:rPr sz="3400">
                <a:solidFill>
                  <a:srgbClr val="EBEBEB"/>
                </a:solidFill>
                <a:effectLst>
                  <a:outerShdw blurRad="50800" dist="25400" dir="5400000" rotWithShape="0">
                    <a:srgbClr val="000000"/>
                  </a:outerShdw>
                </a:effectLst>
                <a:latin typeface="Calibri"/>
                <a:ea typeface="Calibri"/>
                <a:cs typeface="Calibri"/>
                <a:sym typeface="Calibri"/>
              </a:rPr>
              <a:t>针该问题，我们后来将链表改为数组的形式并且数组下标对应块号。在第二阶段不用互斥的向该数组写数据。也保证了按数组有序的处理待处理部分标签。</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grpSp>
        <p:nvGrpSpPr>
          <p:cNvPr id="39" name="Group 39"/>
          <p:cNvGrpSpPr/>
          <p:nvPr/>
        </p:nvGrpSpPr>
        <p:grpSpPr>
          <a:xfrm>
            <a:off x="2159000" y="3943350"/>
            <a:ext cx="1943101" cy="1866901"/>
            <a:chOff x="0" y="0"/>
            <a:chExt cx="1943100" cy="1866900"/>
          </a:xfrm>
        </p:grpSpPr>
        <p:sp>
          <p:nvSpPr>
            <p:cNvPr id="37" name="Shape 37"/>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38" name="Shape 38"/>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grpSp>
        <p:nvGrpSpPr>
          <p:cNvPr id="42" name="Group 42"/>
          <p:cNvGrpSpPr/>
          <p:nvPr/>
        </p:nvGrpSpPr>
        <p:grpSpPr>
          <a:xfrm>
            <a:off x="5530850" y="3943350"/>
            <a:ext cx="1943101" cy="1866901"/>
            <a:chOff x="0" y="0"/>
            <a:chExt cx="1943100" cy="1866900"/>
          </a:xfrm>
        </p:grpSpPr>
        <p:sp>
          <p:nvSpPr>
            <p:cNvPr id="40" name="Shape 40"/>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41" name="Shape 41"/>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事件解析阶段</a:t>
              </a:r>
            </a:p>
          </p:txBody>
        </p:sp>
      </p:grpSp>
      <p:grpSp>
        <p:nvGrpSpPr>
          <p:cNvPr id="45" name="Group 45"/>
          <p:cNvGrpSpPr/>
          <p:nvPr/>
        </p:nvGrpSpPr>
        <p:grpSpPr>
          <a:xfrm>
            <a:off x="8902700" y="3943350"/>
            <a:ext cx="1943101" cy="1866901"/>
            <a:chOff x="-38099" y="0"/>
            <a:chExt cx="1943100" cy="1866900"/>
          </a:xfrm>
        </p:grpSpPr>
        <p:sp>
          <p:nvSpPr>
            <p:cNvPr id="43" name="Shape 43"/>
            <p:cNvSpPr/>
            <p:nvPr/>
          </p:nvSpPr>
          <p:spPr>
            <a:xfrm>
              <a:off x="0"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44" name="Shape 44"/>
            <p:cNvSpPr/>
            <p:nvPr/>
          </p:nvSpPr>
          <p:spPr>
            <a:xfrm>
              <a:off x="-3810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事后处理阶段</a:t>
              </a:r>
            </a:p>
          </p:txBody>
        </p:sp>
      </p:grpSp>
      <p:sp>
        <p:nvSpPr>
          <p:cNvPr id="46" name="Shape 46"/>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9"/>
                                        </p:tgtEl>
                                        <p:attrNameLst>
                                          <p:attrName>style.visibility</p:attrName>
                                        </p:attrNameLst>
                                      </p:cBhvr>
                                      <p:to>
                                        <p:strVal val="visible"/>
                                      </p:to>
                                    </p:set>
                                    <p:anim calcmode="lin" valueType="num">
                                      <p:cBhvr>
                                        <p:cTn id="7" dur="1000" fill="hold"/>
                                        <p:tgtEl>
                                          <p:spTgt spid="39"/>
                                        </p:tgtEl>
                                        <p:attrNameLst>
                                          <p:attrName>ppt_x</p:attrName>
                                        </p:attrNameLst>
                                      </p:cBhvr>
                                      <p:tavLst>
                                        <p:tav tm="0">
                                          <p:val>
                                            <p:strVal val="0-#ppt_w/2"/>
                                          </p:val>
                                        </p:tav>
                                        <p:tav tm="100000">
                                          <p:val>
                                            <p:strVal val="#ppt_x"/>
                                          </p:val>
                                        </p:tav>
                                      </p:tavLst>
                                    </p:anim>
                                    <p:anim calcmode="lin" valueType="num">
                                      <p:cBhvr>
                                        <p:cTn id="8" dur="10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2" nodeType="afterEffect">
                                  <p:stCondLst>
                                    <p:cond delay="400"/>
                                  </p:stCondLst>
                                  <p:iterate>
                                    <p:tmAbs val="0"/>
                                  </p:iterate>
                                  <p:childTnLst>
                                    <p:set>
                                      <p:cBhvr>
                                        <p:cTn id="11" fill="hold"/>
                                        <p:tgtEl>
                                          <p:spTgt spid="42"/>
                                        </p:tgtEl>
                                        <p:attrNameLst>
                                          <p:attrName>style.visibility</p:attrName>
                                        </p:attrNameLst>
                                      </p:cBhvr>
                                      <p:to>
                                        <p:strVal val="visible"/>
                                      </p:to>
                                    </p:set>
                                    <p:anim calcmode="lin" valueType="num">
                                      <p:cBhvr>
                                        <p:cTn id="12" dur="1000" fill="hold"/>
                                        <p:tgtEl>
                                          <p:spTgt spid="42"/>
                                        </p:tgtEl>
                                        <p:attrNameLst>
                                          <p:attrName>ppt_x</p:attrName>
                                        </p:attrNameLst>
                                      </p:cBhvr>
                                      <p:tavLst>
                                        <p:tav tm="0">
                                          <p:val>
                                            <p:strVal val="0-#ppt_w/2"/>
                                          </p:val>
                                        </p:tav>
                                        <p:tav tm="100000">
                                          <p:val>
                                            <p:strVal val="#ppt_x"/>
                                          </p:val>
                                        </p:tav>
                                      </p:tavLst>
                                    </p:anim>
                                    <p:anim calcmode="lin" valueType="num">
                                      <p:cBhvr>
                                        <p:cTn id="13" dur="1000" fill="hold"/>
                                        <p:tgtEl>
                                          <p:spTgt spid="42"/>
                                        </p:tgtEl>
                                        <p:attrNameLst>
                                          <p:attrName>ppt_y</p:attrName>
                                        </p:attrNameLst>
                                      </p:cBhvr>
                                      <p:tavLst>
                                        <p:tav tm="0">
                                          <p:val>
                                            <p:strVal val="#ppt_y"/>
                                          </p:val>
                                        </p:tav>
                                        <p:tav tm="100000">
                                          <p:val>
                                            <p:strVal val="#ppt_y"/>
                                          </p:val>
                                        </p:tav>
                                      </p:tavLst>
                                    </p:anim>
                                  </p:childTnLst>
                                </p:cTn>
                              </p:par>
                            </p:childTnLst>
                          </p:cTn>
                        </p:par>
                        <p:par>
                          <p:cTn id="14" fill="hold">
                            <p:stCondLst>
                              <p:cond delay="2400"/>
                            </p:stCondLst>
                            <p:childTnLst>
                              <p:par>
                                <p:cTn id="15" presetID="2" presetClass="entr" presetSubtype="8" fill="hold" grpId="3" nodeType="afterEffect">
                                  <p:stCondLst>
                                    <p:cond delay="400"/>
                                  </p:stCondLst>
                                  <p:iterate>
                                    <p:tmAbs val="0"/>
                                  </p:iterate>
                                  <p:childTnLst>
                                    <p:set>
                                      <p:cBhvr>
                                        <p:cTn id="16" fill="hold"/>
                                        <p:tgtEl>
                                          <p:spTgt spid="45"/>
                                        </p:tgtEl>
                                        <p:attrNameLst>
                                          <p:attrName>style.visibility</p:attrName>
                                        </p:attrNameLst>
                                      </p:cBhvr>
                                      <p:to>
                                        <p:strVal val="visible"/>
                                      </p:to>
                                    </p:set>
                                    <p:anim calcmode="lin" valueType="num">
                                      <p:cBhvr>
                                        <p:cTn id="17" dur="1000" fill="hold"/>
                                        <p:tgtEl>
                                          <p:spTgt spid="45"/>
                                        </p:tgtEl>
                                        <p:attrNameLst>
                                          <p:attrName>ppt_x</p:attrName>
                                        </p:attrNameLst>
                                      </p:cBhvr>
                                      <p:tavLst>
                                        <p:tav tm="0">
                                          <p:val>
                                            <p:strVal val="0-#ppt_w/2"/>
                                          </p:val>
                                        </p:tav>
                                        <p:tav tm="100000">
                                          <p:val>
                                            <p:strVal val="#ppt_x"/>
                                          </p:val>
                                        </p:tav>
                                      </p:tavLst>
                                    </p:anim>
                                    <p:anim calcmode="lin" valueType="num">
                                      <p:cBhvr>
                                        <p:cTn id="18" dur="10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1" animBg="1" advAuto="0"/>
      <p:bldP spid="42" grpId="2" animBg="1" advAuto="0"/>
      <p:bldP spid="45" grpId="3"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grpSp>
        <p:nvGrpSpPr>
          <p:cNvPr id="51" name="Group 51"/>
          <p:cNvGrpSpPr/>
          <p:nvPr/>
        </p:nvGrpSpPr>
        <p:grpSpPr>
          <a:xfrm>
            <a:off x="5530849" y="1212601"/>
            <a:ext cx="1943102" cy="978398"/>
            <a:chOff x="0" y="444251"/>
            <a:chExt cx="1943100" cy="978396"/>
          </a:xfrm>
        </p:grpSpPr>
        <p:sp>
          <p:nvSpPr>
            <p:cNvPr id="49" name="Shape 49"/>
            <p:cNvSpPr/>
            <p:nvPr/>
          </p:nvSpPr>
          <p:spPr>
            <a:xfrm>
              <a:off x="-1" y="444251"/>
              <a:ext cx="1943101" cy="9783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50" name="Shape 50"/>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sp>
        <p:nvSpPr>
          <p:cNvPr id="52" name="Shape 52"/>
          <p:cNvSpPr/>
          <p:nvPr/>
        </p:nvSpPr>
        <p:spPr>
          <a:xfrm>
            <a:off x="1691868" y="3165652"/>
            <a:ext cx="9621064" cy="441289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a:spcBef>
                <a:spcPts val="4200"/>
              </a:spcBef>
              <a:defRPr sz="1800">
                <a:solidFill>
                  <a:srgbClr val="000000"/>
                </a:solidFill>
                <a:effectLst/>
              </a:defRPr>
            </a:pPr>
            <a:r>
              <a:rPr sz="3400">
                <a:solidFill>
                  <a:srgbClr val="EBEBEB"/>
                </a:solidFill>
                <a:effectLst>
                  <a:outerShdw blurRad="50800" dist="25400" dir="5400000" rotWithShape="0">
                    <a:srgbClr val="000000"/>
                  </a:outerShdw>
                </a:effectLst>
              </a:rPr>
              <a:t>1. 读入内存</a:t>
            </a:r>
          </a:p>
          <a:p>
            <a:pPr lvl="0" algn="l">
              <a:lnSpc>
                <a:spcPct val="120000"/>
              </a:lnSpc>
              <a:spcBef>
                <a:spcPts val="4200"/>
              </a:spcBef>
              <a:defRPr sz="1800">
                <a:solidFill>
                  <a:srgbClr val="000000"/>
                </a:solidFill>
                <a:effectLst/>
              </a:defRPr>
            </a:pPr>
            <a:r>
              <a:rPr sz="3400">
                <a:solidFill>
                  <a:srgbClr val="EBEBEB"/>
                </a:solidFill>
                <a:effectLst>
                  <a:outerShdw blurRad="50800" dist="25400" dir="5400000" rotWithShape="0">
                    <a:srgbClr val="000000"/>
                  </a:outerShdw>
                </a:effectLst>
              </a:rPr>
              <a:t>建立多个缓冲区的动态链表结构，每个缓冲区是固定长度(比如10k)， 把文件数据的剩余数据中每次读固定长度的数据到一个新的缓冲区；每个新的缓冲区建立一个区号；</a:t>
            </a:r>
          </a:p>
        </p:txBody>
      </p:sp>
      <p:sp>
        <p:nvSpPr>
          <p:cNvPr id="53" name="Shape 53"/>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spTree>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grpSp>
        <p:nvGrpSpPr>
          <p:cNvPr id="58" name="Group 58"/>
          <p:cNvGrpSpPr/>
          <p:nvPr/>
        </p:nvGrpSpPr>
        <p:grpSpPr>
          <a:xfrm>
            <a:off x="5530849" y="1212601"/>
            <a:ext cx="1943102" cy="978398"/>
            <a:chOff x="0" y="444251"/>
            <a:chExt cx="1943100" cy="978396"/>
          </a:xfrm>
        </p:grpSpPr>
        <p:sp>
          <p:nvSpPr>
            <p:cNvPr id="56" name="Shape 56"/>
            <p:cNvSpPr/>
            <p:nvPr/>
          </p:nvSpPr>
          <p:spPr>
            <a:xfrm>
              <a:off x="-1" y="444251"/>
              <a:ext cx="1943101" cy="9783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57" name="Shape 57"/>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sp>
        <p:nvSpPr>
          <p:cNvPr id="59" name="Shape 59"/>
          <p:cNvSpPr/>
          <p:nvPr/>
        </p:nvSpPr>
        <p:spPr>
          <a:xfrm>
            <a:off x="2963899" y="3201672"/>
            <a:ext cx="7073529" cy="47726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defTabSz="457200">
              <a:defRPr sz="1800">
                <a:solidFill>
                  <a:srgbClr val="000000"/>
                </a:solidFill>
                <a:effectLst/>
              </a:defRPr>
            </a:pPr>
            <a:r>
              <a:rPr sz="2000">
                <a:solidFill>
                  <a:srgbClr val="FFFFFF"/>
                </a:solidFill>
                <a:latin typeface="Calibri"/>
                <a:ea typeface="Calibri"/>
                <a:cs typeface="Calibri"/>
                <a:sym typeface="Calibri"/>
              </a:rPr>
              <a:t>typedef struct bufferarry_t{           	 //</a:t>
            </a:r>
            <a:r>
              <a:rPr sz="2000">
                <a:solidFill>
                  <a:srgbClr val="FFFFFF"/>
                </a:solidFill>
                <a:latin typeface="Helvetica"/>
                <a:ea typeface="Helvetica"/>
                <a:cs typeface="Helvetica"/>
                <a:sym typeface="Helvetica"/>
              </a:rPr>
              <a:t>缓冲区块的数据结构</a:t>
            </a:r>
            <a:endParaRPr sz="2000">
              <a:solidFill>
                <a:srgbClr val="FFFFFF"/>
              </a:solidFill>
              <a:latin typeface="Calibri"/>
              <a:ea typeface="Calibri"/>
              <a:cs typeface="Calibri"/>
              <a:sym typeface="Calibri"/>
            </a:endParaRPr>
          </a:p>
          <a:p>
            <a:pPr lvl="0" algn="l" defTabSz="457200">
              <a:defRPr sz="1800">
                <a:solidFill>
                  <a:srgbClr val="000000"/>
                </a:solidFill>
                <a:effectLst/>
              </a:defRPr>
            </a:pPr>
            <a:r>
              <a:rPr sz="2000">
                <a:solidFill>
                  <a:srgbClr val="FFFFFF"/>
                </a:solidFill>
                <a:latin typeface="Calibri"/>
                <a:ea typeface="Calibri"/>
                <a:cs typeface="Calibri"/>
                <a:sym typeface="Calibri"/>
              </a:rPr>
              <a:t>    char buf[BUFLEN + APPEND];        //</a:t>
            </a:r>
            <a:r>
              <a:rPr sz="2000">
                <a:solidFill>
                  <a:srgbClr val="FFFFFF"/>
                </a:solidFill>
                <a:latin typeface="Helvetica"/>
                <a:ea typeface="Helvetica"/>
                <a:cs typeface="Helvetica"/>
                <a:sym typeface="Helvetica"/>
              </a:rPr>
              <a:t>存放读入的数据</a:t>
            </a:r>
            <a:endParaRPr sz="2000">
              <a:solidFill>
                <a:srgbClr val="FFFFFF"/>
              </a:solidFill>
              <a:latin typeface="Calibri"/>
              <a:ea typeface="Calibri"/>
              <a:cs typeface="Calibri"/>
              <a:sym typeface="Calibri"/>
            </a:endParaRPr>
          </a:p>
          <a:p>
            <a:pPr lvl="0" algn="l" defTabSz="457200">
              <a:defRPr sz="1800">
                <a:solidFill>
                  <a:srgbClr val="000000"/>
                </a:solidFill>
                <a:effectLst/>
              </a:defRPr>
            </a:pPr>
            <a:r>
              <a:rPr sz="2000">
                <a:solidFill>
                  <a:srgbClr val="FFFFFF"/>
                </a:solidFill>
                <a:latin typeface="Calibri"/>
                <a:ea typeface="Calibri"/>
                <a:cs typeface="Calibri"/>
                <a:sym typeface="Calibri"/>
              </a:rPr>
              <a:t>    bcs *bcsarr;                        		//</a:t>
            </a:r>
            <a:r>
              <a:rPr sz="2000">
                <a:solidFill>
                  <a:srgbClr val="FFFFFF"/>
                </a:solidFill>
                <a:latin typeface="Helvetica"/>
                <a:ea typeface="Helvetica"/>
                <a:cs typeface="Helvetica"/>
                <a:sym typeface="Helvetica"/>
              </a:rPr>
              <a:t>识别标签后存放结果的链表</a:t>
            </a:r>
            <a:endParaRPr sz="2000">
              <a:solidFill>
                <a:srgbClr val="FFFFFF"/>
              </a:solidFill>
              <a:latin typeface="Calibri"/>
              <a:ea typeface="Calibri"/>
              <a:cs typeface="Calibri"/>
              <a:sym typeface="Calibri"/>
            </a:endParaRPr>
          </a:p>
          <a:p>
            <a:pPr lvl="0" algn="l" defTabSz="457200">
              <a:defRPr sz="1800">
                <a:solidFill>
                  <a:srgbClr val="000000"/>
                </a:solidFill>
                <a:effectLst/>
              </a:defRPr>
            </a:pPr>
            <a:r>
              <a:rPr sz="2000">
                <a:solidFill>
                  <a:srgbClr val="FFFFFF"/>
                </a:solidFill>
                <a:latin typeface="Calibri"/>
                <a:ea typeface="Calibri"/>
                <a:cs typeface="Calibri"/>
                <a:sym typeface="Calibri"/>
              </a:rPr>
              <a:t>    int bufnum;                         		//</a:t>
            </a:r>
            <a:r>
              <a:rPr sz="2000">
                <a:solidFill>
                  <a:srgbClr val="FFFFFF"/>
                </a:solidFill>
                <a:latin typeface="Helvetica"/>
                <a:ea typeface="Helvetica"/>
                <a:cs typeface="Helvetica"/>
                <a:sym typeface="Helvetica"/>
              </a:rPr>
              <a:t>缓冲块块号</a:t>
            </a:r>
            <a:endParaRPr sz="2000">
              <a:solidFill>
                <a:srgbClr val="FFFFFF"/>
              </a:solidFill>
              <a:latin typeface="Calibri"/>
              <a:ea typeface="Calibri"/>
              <a:cs typeface="Calibri"/>
              <a:sym typeface="Calibri"/>
            </a:endParaRPr>
          </a:p>
          <a:p>
            <a:pPr lvl="0" algn="l" defTabSz="457200">
              <a:defRPr sz="1800">
                <a:solidFill>
                  <a:srgbClr val="000000"/>
                </a:solidFill>
                <a:effectLst/>
              </a:defRPr>
            </a:pPr>
            <a:r>
              <a:rPr sz="2000">
                <a:solidFill>
                  <a:srgbClr val="FFFFFF"/>
                </a:solidFill>
                <a:latin typeface="Calibri"/>
                <a:ea typeface="Calibri"/>
                <a:cs typeface="Calibri"/>
                <a:sym typeface="Calibri"/>
              </a:rPr>
              <a:t>    int buflen;                        		       //</a:t>
            </a:r>
            <a:r>
              <a:rPr sz="2000">
                <a:solidFill>
                  <a:srgbClr val="FFFFFF"/>
                </a:solidFill>
                <a:latin typeface="Helvetica"/>
                <a:ea typeface="Helvetica"/>
                <a:cs typeface="Helvetica"/>
                <a:sym typeface="Helvetica"/>
              </a:rPr>
              <a:t>缓冲区所存数据长度</a:t>
            </a:r>
            <a:endParaRPr sz="2000">
              <a:solidFill>
                <a:srgbClr val="FFFFFF"/>
              </a:solidFill>
              <a:latin typeface="Calibri"/>
              <a:ea typeface="Calibri"/>
              <a:cs typeface="Calibri"/>
              <a:sym typeface="Calibri"/>
            </a:endParaRPr>
          </a:p>
          <a:p>
            <a:pPr lvl="0" algn="l" defTabSz="457200">
              <a:defRPr sz="1800">
                <a:solidFill>
                  <a:srgbClr val="000000"/>
                </a:solidFill>
                <a:effectLst/>
              </a:defRPr>
            </a:pPr>
            <a:r>
              <a:rPr sz="2000">
                <a:solidFill>
                  <a:srgbClr val="FFFFFF"/>
                </a:solidFill>
                <a:latin typeface="Calibri"/>
                <a:ea typeface="Calibri"/>
                <a:cs typeface="Calibri"/>
                <a:sym typeface="Calibri"/>
              </a:rPr>
              <a:t>    pthread_mutex_t mutex;             //</a:t>
            </a:r>
            <a:r>
              <a:rPr sz="2000">
                <a:solidFill>
                  <a:srgbClr val="FFFFFF"/>
                </a:solidFill>
                <a:latin typeface="Helvetica"/>
                <a:ea typeface="Helvetica"/>
                <a:cs typeface="Helvetica"/>
                <a:sym typeface="Helvetica"/>
              </a:rPr>
              <a:t>互斥锁</a:t>
            </a:r>
            <a:endParaRPr sz="2000">
              <a:solidFill>
                <a:srgbClr val="FFFFFF"/>
              </a:solidFill>
              <a:latin typeface="Calibri"/>
              <a:ea typeface="Calibri"/>
              <a:cs typeface="Calibri"/>
              <a:sym typeface="Calibri"/>
            </a:endParaRPr>
          </a:p>
          <a:p>
            <a:pPr lvl="0" algn="l" defTabSz="457200">
              <a:defRPr sz="1800">
                <a:solidFill>
                  <a:srgbClr val="000000"/>
                </a:solidFill>
                <a:effectLst/>
              </a:defRPr>
            </a:pPr>
            <a:r>
              <a:rPr sz="2000">
                <a:solidFill>
                  <a:srgbClr val="FFFFFF"/>
                </a:solidFill>
                <a:latin typeface="Calibri"/>
                <a:ea typeface="Calibri"/>
                <a:cs typeface="Calibri"/>
                <a:sym typeface="Calibri"/>
              </a:rPr>
              <a:t>    int START_STAGE1;                        //</a:t>
            </a:r>
            <a:r>
              <a:rPr sz="2000">
                <a:solidFill>
                  <a:srgbClr val="FFFFFF"/>
                </a:solidFill>
                <a:latin typeface="Helvetica"/>
                <a:ea typeface="Helvetica"/>
                <a:cs typeface="Helvetica"/>
                <a:sym typeface="Helvetica"/>
              </a:rPr>
              <a:t>第</a:t>
            </a:r>
            <a:r>
              <a:rPr sz="2000">
                <a:solidFill>
                  <a:srgbClr val="FFFFFF"/>
                </a:solidFill>
                <a:latin typeface="Calibri"/>
                <a:ea typeface="Calibri"/>
                <a:cs typeface="Calibri"/>
                <a:sym typeface="Calibri"/>
              </a:rPr>
              <a:t>1</a:t>
            </a:r>
            <a:r>
              <a:rPr sz="2000">
                <a:solidFill>
                  <a:srgbClr val="FFFFFF"/>
                </a:solidFill>
                <a:latin typeface="Helvetica"/>
                <a:ea typeface="Helvetica"/>
                <a:cs typeface="Helvetica"/>
                <a:sym typeface="Helvetica"/>
              </a:rPr>
              <a:t>阶段开始处理该块时置</a:t>
            </a:r>
            <a:r>
              <a:rPr sz="2000">
                <a:solidFill>
                  <a:srgbClr val="FFFFFF"/>
                </a:solidFill>
                <a:latin typeface="Calibri"/>
                <a:ea typeface="Calibri"/>
                <a:cs typeface="Calibri"/>
                <a:sym typeface="Calibri"/>
              </a:rPr>
              <a:t>1</a:t>
            </a:r>
          </a:p>
          <a:p>
            <a:pPr lvl="0" algn="l" defTabSz="457200">
              <a:defRPr sz="1800">
                <a:solidFill>
                  <a:srgbClr val="000000"/>
                </a:solidFill>
                <a:effectLst/>
              </a:defRPr>
            </a:pPr>
            <a:r>
              <a:rPr sz="2000">
                <a:solidFill>
                  <a:srgbClr val="FFFFFF"/>
                </a:solidFill>
                <a:latin typeface="Calibri"/>
                <a:ea typeface="Calibri"/>
                <a:cs typeface="Calibri"/>
                <a:sym typeface="Calibri"/>
              </a:rPr>
              <a:t>    int FINISH_STAGE1;                 	      //</a:t>
            </a:r>
            <a:r>
              <a:rPr sz="2000">
                <a:solidFill>
                  <a:srgbClr val="FFFFFF"/>
                </a:solidFill>
                <a:latin typeface="Helvetica"/>
                <a:ea typeface="Helvetica"/>
                <a:cs typeface="Helvetica"/>
                <a:sym typeface="Helvetica"/>
              </a:rPr>
              <a:t>第</a:t>
            </a:r>
            <a:r>
              <a:rPr sz="2000">
                <a:solidFill>
                  <a:srgbClr val="FFFFFF"/>
                </a:solidFill>
                <a:latin typeface="Calibri"/>
                <a:ea typeface="Calibri"/>
                <a:cs typeface="Calibri"/>
                <a:sym typeface="Calibri"/>
              </a:rPr>
              <a:t>1</a:t>
            </a:r>
            <a:r>
              <a:rPr sz="2000">
                <a:solidFill>
                  <a:srgbClr val="FFFFFF"/>
                </a:solidFill>
                <a:latin typeface="Helvetica"/>
                <a:ea typeface="Helvetica"/>
                <a:cs typeface="Helvetica"/>
                <a:sym typeface="Helvetica"/>
              </a:rPr>
              <a:t>阶段处理完置</a:t>
            </a:r>
            <a:r>
              <a:rPr sz="2000">
                <a:solidFill>
                  <a:srgbClr val="FFFFFF"/>
                </a:solidFill>
                <a:latin typeface="Calibri"/>
                <a:ea typeface="Calibri"/>
                <a:cs typeface="Calibri"/>
                <a:sym typeface="Calibri"/>
              </a:rPr>
              <a:t>1</a:t>
            </a:r>
          </a:p>
          <a:p>
            <a:pPr lvl="0" algn="l" defTabSz="457200">
              <a:defRPr sz="1800">
                <a:solidFill>
                  <a:srgbClr val="000000"/>
                </a:solidFill>
                <a:effectLst/>
              </a:defRPr>
            </a:pPr>
            <a:r>
              <a:rPr sz="2000">
                <a:solidFill>
                  <a:srgbClr val="FFFFFF"/>
                </a:solidFill>
                <a:latin typeface="Calibri"/>
                <a:ea typeface="Calibri"/>
                <a:cs typeface="Calibri"/>
                <a:sym typeface="Calibri"/>
              </a:rPr>
              <a:t>    int START_STAGE2;                  	      //</a:t>
            </a:r>
            <a:r>
              <a:rPr sz="2000">
                <a:solidFill>
                  <a:srgbClr val="FFFFFF"/>
                </a:solidFill>
                <a:latin typeface="Helvetica"/>
                <a:ea typeface="Helvetica"/>
                <a:cs typeface="Helvetica"/>
                <a:sym typeface="Helvetica"/>
              </a:rPr>
              <a:t>第</a:t>
            </a:r>
            <a:r>
              <a:rPr sz="2000">
                <a:solidFill>
                  <a:srgbClr val="FFFFFF"/>
                </a:solidFill>
                <a:latin typeface="Calibri"/>
                <a:ea typeface="Calibri"/>
                <a:cs typeface="Calibri"/>
                <a:sym typeface="Calibri"/>
              </a:rPr>
              <a:t>2</a:t>
            </a:r>
            <a:r>
              <a:rPr sz="2000">
                <a:solidFill>
                  <a:srgbClr val="FFFFFF"/>
                </a:solidFill>
                <a:latin typeface="Helvetica"/>
                <a:ea typeface="Helvetica"/>
                <a:cs typeface="Helvetica"/>
                <a:sym typeface="Helvetica"/>
              </a:rPr>
              <a:t>阶段开始处理该块时置</a:t>
            </a:r>
            <a:r>
              <a:rPr sz="2000">
                <a:solidFill>
                  <a:srgbClr val="FFFFFF"/>
                </a:solidFill>
                <a:latin typeface="Calibri"/>
                <a:ea typeface="Calibri"/>
                <a:cs typeface="Calibri"/>
                <a:sym typeface="Calibri"/>
              </a:rPr>
              <a:t>1</a:t>
            </a:r>
          </a:p>
          <a:p>
            <a:pPr lvl="0" algn="l" defTabSz="457200">
              <a:defRPr sz="1800">
                <a:solidFill>
                  <a:srgbClr val="000000"/>
                </a:solidFill>
                <a:effectLst/>
              </a:defRPr>
            </a:pPr>
            <a:r>
              <a:rPr sz="2000">
                <a:solidFill>
                  <a:srgbClr val="FFFFFF"/>
                </a:solidFill>
                <a:latin typeface="Calibri"/>
                <a:ea typeface="Calibri"/>
                <a:cs typeface="Calibri"/>
                <a:sym typeface="Calibri"/>
              </a:rPr>
              <a:t>    int FINISH_STAGE2;                 	      //</a:t>
            </a:r>
            <a:r>
              <a:rPr sz="2000">
                <a:solidFill>
                  <a:srgbClr val="FFFFFF"/>
                </a:solidFill>
                <a:latin typeface="Helvetica"/>
                <a:ea typeface="Helvetica"/>
                <a:cs typeface="Helvetica"/>
                <a:sym typeface="Helvetica"/>
              </a:rPr>
              <a:t>第</a:t>
            </a:r>
            <a:r>
              <a:rPr sz="2000">
                <a:solidFill>
                  <a:srgbClr val="FFFFFF"/>
                </a:solidFill>
                <a:latin typeface="Calibri"/>
                <a:ea typeface="Calibri"/>
                <a:cs typeface="Calibri"/>
                <a:sym typeface="Calibri"/>
              </a:rPr>
              <a:t>2</a:t>
            </a:r>
            <a:r>
              <a:rPr sz="2000">
                <a:solidFill>
                  <a:srgbClr val="FFFFFF"/>
                </a:solidFill>
                <a:latin typeface="Helvetica"/>
                <a:ea typeface="Helvetica"/>
                <a:cs typeface="Helvetica"/>
                <a:sym typeface="Helvetica"/>
              </a:rPr>
              <a:t>阶段处理完置</a:t>
            </a:r>
            <a:r>
              <a:rPr sz="2000">
                <a:solidFill>
                  <a:srgbClr val="FFFFFF"/>
                </a:solidFill>
                <a:latin typeface="Calibri"/>
                <a:ea typeface="Calibri"/>
                <a:cs typeface="Calibri"/>
                <a:sym typeface="Calibri"/>
              </a:rPr>
              <a:t>1</a:t>
            </a:r>
          </a:p>
          <a:p>
            <a:pPr lvl="0" algn="l" defTabSz="457200">
              <a:defRPr sz="1800">
                <a:solidFill>
                  <a:srgbClr val="000000"/>
                </a:solidFill>
                <a:effectLst/>
              </a:defRPr>
            </a:pPr>
            <a:r>
              <a:rPr sz="2000">
                <a:solidFill>
                  <a:srgbClr val="FFFFFF"/>
                </a:solidFill>
                <a:latin typeface="Calibri"/>
                <a:ea typeface="Calibri"/>
                <a:cs typeface="Calibri"/>
                <a:sym typeface="Calibri"/>
              </a:rPr>
              <a:t>    int START_STAGE3;                        //</a:t>
            </a:r>
            <a:r>
              <a:rPr sz="2000">
                <a:solidFill>
                  <a:srgbClr val="FFFFFF"/>
                </a:solidFill>
                <a:latin typeface="Helvetica"/>
                <a:ea typeface="Helvetica"/>
                <a:cs typeface="Helvetica"/>
                <a:sym typeface="Helvetica"/>
              </a:rPr>
              <a:t>第</a:t>
            </a:r>
            <a:r>
              <a:rPr sz="2000">
                <a:solidFill>
                  <a:srgbClr val="FFFFFF"/>
                </a:solidFill>
                <a:latin typeface="Calibri"/>
                <a:ea typeface="Calibri"/>
                <a:cs typeface="Calibri"/>
                <a:sym typeface="Calibri"/>
              </a:rPr>
              <a:t>3</a:t>
            </a:r>
            <a:r>
              <a:rPr sz="2000">
                <a:solidFill>
                  <a:srgbClr val="FFFFFF"/>
                </a:solidFill>
                <a:latin typeface="Helvetica"/>
                <a:ea typeface="Helvetica"/>
                <a:cs typeface="Helvetica"/>
                <a:sym typeface="Helvetica"/>
              </a:rPr>
              <a:t>阶段开始处理该块时置</a:t>
            </a:r>
            <a:r>
              <a:rPr sz="2000">
                <a:solidFill>
                  <a:srgbClr val="FFFFFF"/>
                </a:solidFill>
                <a:latin typeface="Calibri"/>
                <a:ea typeface="Calibri"/>
                <a:cs typeface="Calibri"/>
                <a:sym typeface="Calibri"/>
              </a:rPr>
              <a:t>1</a:t>
            </a:r>
          </a:p>
          <a:p>
            <a:pPr lvl="0" algn="l" defTabSz="457200">
              <a:defRPr sz="1800">
                <a:solidFill>
                  <a:srgbClr val="000000"/>
                </a:solidFill>
                <a:effectLst/>
              </a:defRPr>
            </a:pPr>
            <a:r>
              <a:rPr sz="2000">
                <a:solidFill>
                  <a:srgbClr val="FFFFFF"/>
                </a:solidFill>
                <a:latin typeface="Calibri"/>
                <a:ea typeface="Calibri"/>
                <a:cs typeface="Calibri"/>
                <a:sym typeface="Calibri"/>
              </a:rPr>
              <a:t>    int FINISH_STAGE3;                 	     //</a:t>
            </a:r>
            <a:r>
              <a:rPr sz="2000">
                <a:solidFill>
                  <a:srgbClr val="FFFFFF"/>
                </a:solidFill>
                <a:latin typeface="Helvetica"/>
                <a:ea typeface="Helvetica"/>
                <a:cs typeface="Helvetica"/>
                <a:sym typeface="Helvetica"/>
              </a:rPr>
              <a:t>第</a:t>
            </a:r>
            <a:r>
              <a:rPr sz="2000">
                <a:solidFill>
                  <a:srgbClr val="FFFFFF"/>
                </a:solidFill>
                <a:latin typeface="Calibri"/>
                <a:ea typeface="Calibri"/>
                <a:cs typeface="Calibri"/>
                <a:sym typeface="Calibri"/>
              </a:rPr>
              <a:t>3</a:t>
            </a:r>
            <a:r>
              <a:rPr sz="2000">
                <a:solidFill>
                  <a:srgbClr val="FFFFFF"/>
                </a:solidFill>
                <a:latin typeface="Helvetica"/>
                <a:ea typeface="Helvetica"/>
                <a:cs typeface="Helvetica"/>
                <a:sym typeface="Helvetica"/>
              </a:rPr>
              <a:t>阶段处理完置</a:t>
            </a:r>
            <a:r>
              <a:rPr sz="2000">
                <a:solidFill>
                  <a:srgbClr val="FFFFFF"/>
                </a:solidFill>
                <a:latin typeface="Calibri"/>
                <a:ea typeface="Calibri"/>
                <a:cs typeface="Calibri"/>
                <a:sym typeface="Calibri"/>
              </a:rPr>
              <a:t>1</a:t>
            </a:r>
          </a:p>
          <a:p>
            <a:pPr lvl="0" algn="l" defTabSz="457200">
              <a:defRPr sz="1800">
                <a:solidFill>
                  <a:srgbClr val="000000"/>
                </a:solidFill>
                <a:effectLst/>
              </a:defRPr>
            </a:pPr>
            <a:r>
              <a:rPr sz="2000">
                <a:solidFill>
                  <a:srgbClr val="FFFFFF"/>
                </a:solidFill>
                <a:latin typeface="Calibri"/>
                <a:ea typeface="Calibri"/>
                <a:cs typeface="Calibri"/>
                <a:sym typeface="Calibri"/>
              </a:rPr>
              <a:t>    struct bufferarry_t *next;           //</a:t>
            </a:r>
            <a:r>
              <a:rPr sz="2000">
                <a:solidFill>
                  <a:srgbClr val="FFFFFF"/>
                </a:solidFill>
                <a:latin typeface="Helvetica"/>
                <a:ea typeface="Helvetica"/>
                <a:cs typeface="Helvetica"/>
                <a:sym typeface="Helvetica"/>
              </a:rPr>
              <a:t>下一个缓冲区块指针</a:t>
            </a:r>
            <a:endParaRPr sz="2000">
              <a:solidFill>
                <a:srgbClr val="FFFFFF"/>
              </a:solidFill>
              <a:latin typeface="Calibri"/>
              <a:ea typeface="Calibri"/>
              <a:cs typeface="Calibri"/>
              <a:sym typeface="Calibri"/>
            </a:endParaRPr>
          </a:p>
          <a:p>
            <a:pPr lvl="0" algn="l" defTabSz="457200">
              <a:defRPr sz="1800">
                <a:solidFill>
                  <a:srgbClr val="000000"/>
                </a:solidFill>
                <a:effectLst/>
              </a:defRPr>
            </a:pPr>
            <a:r>
              <a:rPr sz="2000">
                <a:solidFill>
                  <a:srgbClr val="FFFFFF"/>
                </a:solidFill>
                <a:latin typeface="Calibri"/>
                <a:ea typeface="Calibri"/>
                <a:cs typeface="Calibri"/>
                <a:sym typeface="Calibri"/>
              </a:rPr>
              <a:t>} bufferarray;</a:t>
            </a:r>
          </a:p>
        </p:txBody>
      </p:sp>
      <p:sp>
        <p:nvSpPr>
          <p:cNvPr id="60" name="Shape 60"/>
          <p:cNvSpPr/>
          <p:nvPr/>
        </p:nvSpPr>
        <p:spPr>
          <a:xfrm>
            <a:off x="4444999" y="2654617"/>
            <a:ext cx="4114801" cy="5454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914400" indent="-914400" defTabSz="457200">
              <a:defRPr sz="3500">
                <a:solidFill>
                  <a:srgbClr val="FFFFFF"/>
                </a:solidFill>
                <a:latin typeface="Helvetica"/>
                <a:ea typeface="Helvetica"/>
                <a:cs typeface="Helvetica"/>
                <a:sym typeface="Helvetica"/>
              </a:defRPr>
            </a:lvl1pPr>
          </a:lstStyle>
          <a:p>
            <a:pPr lvl="0">
              <a:defRPr sz="1800">
                <a:solidFill>
                  <a:srgbClr val="000000"/>
                </a:solidFill>
                <a:effectLst/>
              </a:defRPr>
            </a:pPr>
            <a:r>
              <a:rPr sz="3500">
                <a:solidFill>
                  <a:srgbClr val="FFFFFF"/>
                </a:solidFill>
              </a:rPr>
              <a:t>缓冲区块的数据结构</a:t>
            </a:r>
          </a:p>
        </p:txBody>
      </p:sp>
      <p:sp>
        <p:nvSpPr>
          <p:cNvPr id="61" name="Shape 61"/>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64" name="Shape 64"/>
          <p:cNvSpPr/>
          <p:nvPr/>
        </p:nvSpPr>
        <p:spPr>
          <a:xfrm>
            <a:off x="1691868" y="2441185"/>
            <a:ext cx="9621064" cy="80970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latin typeface="Calibri"/>
                <a:ea typeface="Calibri"/>
                <a:cs typeface="Calibri"/>
                <a:sym typeface="Calibri"/>
              </a:rPr>
              <a:t>2.</a:t>
            </a:r>
            <a:r>
              <a:rPr sz="2800">
                <a:solidFill>
                  <a:srgbClr val="EBEBEB"/>
                </a:solidFill>
                <a:effectLst>
                  <a:outerShdw blurRad="50800" dist="25400" dir="5400000" rotWithShape="0">
                    <a:srgbClr val="000000"/>
                  </a:outerShdw>
                </a:effectLst>
              </a:rPr>
              <a:t>第一阶段解析（找到</a:t>
            </a:r>
            <a:r>
              <a:rPr sz="2800">
                <a:solidFill>
                  <a:srgbClr val="EBEBEB"/>
                </a:solidFill>
                <a:effectLst>
                  <a:outerShdw blurRad="50800" dist="25400" dir="5400000" rotWithShape="0">
                    <a:srgbClr val="000000"/>
                  </a:outerShdw>
                </a:effectLst>
                <a:latin typeface="Calibri"/>
                <a:ea typeface="Calibri"/>
                <a:cs typeface="Calibri"/>
                <a:sym typeface="Calibri"/>
              </a:rPr>
              <a:t>&lt;</a:t>
            </a:r>
            <a:r>
              <a:rPr sz="2800">
                <a:solidFill>
                  <a:srgbClr val="EBEBEB"/>
                </a:solidFill>
                <a:effectLst>
                  <a:outerShdw blurRad="50800" dist="25400" dir="5400000" rotWithShape="0">
                    <a:srgbClr val="000000"/>
                  </a:outerShdw>
                </a:effectLst>
              </a:rPr>
              <a:t>的偏移量并存入</a:t>
            </a:r>
            <a:r>
              <a:rPr sz="2800">
                <a:solidFill>
                  <a:srgbClr val="EBEBEB"/>
                </a:solidFill>
                <a:effectLst>
                  <a:outerShdw blurRad="50800" dist="25400" dir="5400000" rotWithShape="0">
                    <a:srgbClr val="000000"/>
                  </a:outerShdw>
                </a:effectLst>
                <a:latin typeface="Calibri"/>
                <a:ea typeface="Calibri"/>
                <a:cs typeface="Calibri"/>
                <a:sym typeface="Calibri"/>
              </a:rPr>
              <a:t>Bcs</a:t>
            </a:r>
            <a:r>
              <a:rPr sz="2800">
                <a:solidFill>
                  <a:srgbClr val="EBEBEB"/>
                </a:solidFill>
                <a:effectLst>
                  <a:outerShdw blurRad="50800" dist="25400" dir="5400000" rotWithShape="0">
                    <a:srgbClr val="000000"/>
                  </a:outerShdw>
                </a:effectLst>
              </a:rPr>
              <a:t>结构体中）事件边界被准确快速识别。</a:t>
            </a:r>
          </a:p>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对缓存块进行物理划分，对新的缓冲区的</a:t>
            </a:r>
            <a:r>
              <a:rPr sz="2800">
                <a:solidFill>
                  <a:srgbClr val="EBEBEB"/>
                </a:solidFill>
                <a:effectLst>
                  <a:outerShdw blurRad="50800" dist="25400" dir="5400000" rotWithShape="0">
                    <a:srgbClr val="000000"/>
                  </a:outerShdw>
                </a:effectLst>
                <a:latin typeface="Calibri"/>
                <a:ea typeface="Calibri"/>
                <a:cs typeface="Calibri"/>
                <a:sym typeface="Calibri"/>
              </a:rPr>
              <a:t>&lt;</a:t>
            </a:r>
            <a:r>
              <a:rPr sz="2800">
                <a:solidFill>
                  <a:srgbClr val="EBEBEB"/>
                </a:solidFill>
                <a:effectLst>
                  <a:outerShdw blurRad="50800" dist="25400" dir="5400000" rotWithShape="0">
                    <a:srgbClr val="000000"/>
                  </a:outerShdw>
                </a:effectLst>
              </a:rPr>
              <a:t>号作解析判断，建立</a:t>
            </a:r>
            <a:r>
              <a:rPr sz="2800">
                <a:solidFill>
                  <a:srgbClr val="EBEBEB"/>
                </a:solidFill>
                <a:effectLst>
                  <a:outerShdw blurRad="50800" dist="25400" dir="5400000" rotWithShape="0">
                    <a:srgbClr val="000000"/>
                  </a:outerShdw>
                </a:effectLst>
                <a:latin typeface="Calibri"/>
                <a:ea typeface="Calibri"/>
                <a:cs typeface="Calibri"/>
                <a:sym typeface="Calibri"/>
              </a:rPr>
              <a:t>&lt;</a:t>
            </a:r>
            <a:r>
              <a:rPr sz="2800">
                <a:solidFill>
                  <a:srgbClr val="EBEBEB"/>
                </a:solidFill>
                <a:effectLst>
                  <a:outerShdw blurRad="50800" dist="25400" dir="5400000" rotWithShape="0">
                    <a:srgbClr val="000000"/>
                  </a:outerShdw>
                </a:effectLst>
              </a:rPr>
              <a:t>类型和位置的数据结构，遍历并记录</a:t>
            </a:r>
            <a:r>
              <a:rPr sz="2800">
                <a:solidFill>
                  <a:srgbClr val="EBEBEB"/>
                </a:solidFill>
                <a:effectLst>
                  <a:outerShdw blurRad="50800" dist="25400" dir="5400000" rotWithShape="0">
                    <a:srgbClr val="000000"/>
                  </a:outerShdw>
                </a:effectLst>
                <a:latin typeface="Calibri"/>
                <a:ea typeface="Calibri"/>
                <a:cs typeface="Calibri"/>
                <a:sym typeface="Calibri"/>
              </a:rPr>
              <a:t>&lt;</a:t>
            </a:r>
            <a:r>
              <a:rPr sz="2800">
                <a:solidFill>
                  <a:srgbClr val="EBEBEB"/>
                </a:solidFill>
                <a:effectLst>
                  <a:outerShdw blurRad="50800" dist="25400" dir="5400000" rotWithShape="0">
                    <a:srgbClr val="000000"/>
                  </a:outerShdw>
                </a:effectLst>
              </a:rPr>
              <a:t>类型和位置。</a:t>
            </a:r>
            <a:endParaRPr sz="2800">
              <a:solidFill>
                <a:srgbClr val="EBEBEB"/>
              </a:solidFill>
              <a:effectLst>
                <a:outerShdw blurRad="50800" dist="25400" dir="5400000" rotWithShape="0">
                  <a:srgbClr val="000000"/>
                </a:outerShdw>
              </a:effectLst>
              <a:latin typeface="Calibri"/>
              <a:ea typeface="Calibri"/>
              <a:cs typeface="Calibri"/>
              <a:sym typeface="Calibri"/>
            </a:endParaRPr>
          </a:p>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位置信息包括：</a:t>
            </a:r>
          </a:p>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相对于该块的偏移量；</a:t>
            </a:r>
          </a:p>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所处当前缓冲区号，离所处缓冲区开始处的位移量；</a:t>
            </a:r>
          </a:p>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类型信息可以定义一个枚举数据类型；</a:t>
            </a:r>
          </a:p>
          <a:p>
            <a:pPr lvl="0" algn="l">
              <a:spcBef>
                <a:spcPts val="3200"/>
              </a:spcBef>
              <a:defRPr sz="1800">
                <a:solidFill>
                  <a:srgbClr val="000000"/>
                </a:solidFill>
                <a:effectLst/>
              </a:defRPr>
            </a:pPr>
            <a:r>
              <a:rPr sz="2800">
                <a:solidFill>
                  <a:srgbClr val="EBEBEB"/>
                </a:solidFill>
                <a:effectLst>
                  <a:outerShdw blurRad="50800" dist="25400" dir="5400000" rotWithShape="0">
                    <a:srgbClr val="000000"/>
                  </a:outerShdw>
                </a:effectLst>
              </a:rPr>
              <a:t>位置信息和类型信息形成一个数据结构体bcs。</a:t>
            </a:r>
            <a:br>
              <a:rPr sz="2800">
                <a:solidFill>
                  <a:srgbClr val="EBEBEB"/>
                </a:solidFill>
                <a:effectLst>
                  <a:outerShdw blurRad="50800" dist="25400" dir="5400000" rotWithShape="0">
                    <a:srgbClr val="000000"/>
                  </a:outerShdw>
                </a:effectLst>
              </a:rPr>
            </a:br>
            <a:endParaRPr sz="2800">
              <a:solidFill>
                <a:srgbClr val="EBEBEB"/>
              </a:solidFill>
              <a:effectLst>
                <a:outerShdw blurRad="50800" dist="25400" dir="5400000" rotWithShape="0">
                  <a:srgbClr val="000000"/>
                </a:outerShdw>
              </a:effectLst>
            </a:endParaRPr>
          </a:p>
          <a:p>
            <a:pPr marL="342900" lvl="0" indent="-342900" algn="l" defTabSz="457200">
              <a:defRPr sz="1800">
                <a:solidFill>
                  <a:srgbClr val="000000"/>
                </a:solidFill>
                <a:effectLst/>
              </a:defRPr>
            </a:pPr>
            <a:endParaRPr sz="2800">
              <a:latin typeface="Calibri"/>
              <a:ea typeface="Calibri"/>
              <a:cs typeface="Calibri"/>
              <a:sym typeface="Calibri"/>
            </a:endParaRPr>
          </a:p>
        </p:txBody>
      </p:sp>
      <p:grpSp>
        <p:nvGrpSpPr>
          <p:cNvPr id="67" name="Group 67"/>
          <p:cNvGrpSpPr/>
          <p:nvPr/>
        </p:nvGrpSpPr>
        <p:grpSpPr>
          <a:xfrm>
            <a:off x="5530849" y="1212601"/>
            <a:ext cx="1943102" cy="978398"/>
            <a:chOff x="0" y="444251"/>
            <a:chExt cx="1943100" cy="978396"/>
          </a:xfrm>
        </p:grpSpPr>
        <p:sp>
          <p:nvSpPr>
            <p:cNvPr id="65" name="Shape 65"/>
            <p:cNvSpPr/>
            <p:nvPr/>
          </p:nvSpPr>
          <p:spPr>
            <a:xfrm>
              <a:off x="-1" y="444251"/>
              <a:ext cx="1943101" cy="9783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66" name="Shape 66"/>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sp>
        <p:nvSpPr>
          <p:cNvPr id="68" name="Shape 68"/>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grpSp>
        <p:nvGrpSpPr>
          <p:cNvPr id="73" name="Group 73"/>
          <p:cNvGrpSpPr/>
          <p:nvPr/>
        </p:nvGrpSpPr>
        <p:grpSpPr>
          <a:xfrm>
            <a:off x="5530849" y="1212601"/>
            <a:ext cx="1943102" cy="978398"/>
            <a:chOff x="0" y="444251"/>
            <a:chExt cx="1943100" cy="978396"/>
          </a:xfrm>
        </p:grpSpPr>
        <p:sp>
          <p:nvSpPr>
            <p:cNvPr id="71" name="Shape 71"/>
            <p:cNvSpPr/>
            <p:nvPr/>
          </p:nvSpPr>
          <p:spPr>
            <a:xfrm>
              <a:off x="-1" y="444251"/>
              <a:ext cx="1943101" cy="9783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72" name="Shape 72"/>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sp>
        <p:nvSpPr>
          <p:cNvPr id="74" name="Shape 74"/>
          <p:cNvSpPr/>
          <p:nvPr/>
        </p:nvSpPr>
        <p:spPr>
          <a:xfrm>
            <a:off x="4444999" y="2654617"/>
            <a:ext cx="4114801" cy="54546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914400" indent="-914400" defTabSz="457200">
              <a:defRPr sz="3500">
                <a:solidFill>
                  <a:srgbClr val="FFFFFF"/>
                </a:solidFill>
                <a:latin typeface="Helvetica"/>
                <a:ea typeface="Helvetica"/>
                <a:cs typeface="Helvetica"/>
                <a:sym typeface="Helvetica"/>
              </a:defRPr>
            </a:lvl1pPr>
          </a:lstStyle>
          <a:p>
            <a:pPr lvl="0">
              <a:defRPr sz="1800">
                <a:solidFill>
                  <a:srgbClr val="000000"/>
                </a:solidFill>
                <a:effectLst/>
              </a:defRPr>
            </a:pPr>
            <a:r>
              <a:rPr sz="3500">
                <a:solidFill>
                  <a:srgbClr val="FFFFFF"/>
                </a:solidFill>
              </a:rPr>
              <a:t>标签节点的数据结构</a:t>
            </a:r>
          </a:p>
        </p:txBody>
      </p:sp>
      <p:sp>
        <p:nvSpPr>
          <p:cNvPr id="75" name="Shape 75"/>
          <p:cNvSpPr/>
          <p:nvPr/>
        </p:nvSpPr>
        <p:spPr>
          <a:xfrm>
            <a:off x="1452314" y="3663701"/>
            <a:ext cx="10019780" cy="325577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defTabSz="457200">
              <a:defRPr sz="1800">
                <a:solidFill>
                  <a:srgbClr val="000000"/>
                </a:solidFill>
                <a:effectLst/>
              </a:defRPr>
            </a:pPr>
            <a:r>
              <a:rPr sz="2800">
                <a:solidFill>
                  <a:srgbClr val="FFFFFF"/>
                </a:solidFill>
                <a:latin typeface="Calibri"/>
                <a:ea typeface="Calibri"/>
                <a:cs typeface="Calibri"/>
                <a:sym typeface="Calibri"/>
              </a:rPr>
              <a:t>typedef struct bcs_t{                  	 //</a:t>
            </a:r>
            <a:r>
              <a:rPr sz="2800">
                <a:solidFill>
                  <a:srgbClr val="FFFFFF"/>
                </a:solidFill>
                <a:latin typeface="Helvetica"/>
                <a:ea typeface="Helvetica"/>
                <a:cs typeface="Helvetica"/>
                <a:sym typeface="Helvetica"/>
              </a:rPr>
              <a:t>标签节点的数据结构</a:t>
            </a:r>
            <a:endParaRPr sz="2800">
              <a:solidFill>
                <a:srgbClr val="FFFFFF"/>
              </a:solidFill>
              <a:latin typeface="Calibri"/>
              <a:ea typeface="Calibri"/>
              <a:cs typeface="Calibri"/>
              <a:sym typeface="Calibri"/>
            </a:endParaRPr>
          </a:p>
          <a:p>
            <a:pPr lvl="0" algn="l" defTabSz="457200">
              <a:defRPr sz="1800">
                <a:solidFill>
                  <a:srgbClr val="000000"/>
                </a:solidFill>
                <a:effectLst/>
              </a:defRPr>
            </a:pPr>
            <a:r>
              <a:rPr sz="2800">
                <a:solidFill>
                  <a:srgbClr val="FFFFFF"/>
                </a:solidFill>
                <a:latin typeface="Calibri"/>
                <a:ea typeface="Calibri"/>
                <a:cs typeface="Calibri"/>
                <a:sym typeface="Calibri"/>
              </a:rPr>
              <a:t>    int offset;                        		      //</a:t>
            </a:r>
            <a:r>
              <a:rPr sz="2800">
                <a:solidFill>
                  <a:srgbClr val="FFFFFF"/>
                </a:solidFill>
                <a:latin typeface="Helvetica"/>
                <a:ea typeface="Helvetica"/>
                <a:cs typeface="Helvetica"/>
                <a:sym typeface="Helvetica"/>
              </a:rPr>
              <a:t>相对于该数据块的偏移</a:t>
            </a:r>
            <a:endParaRPr sz="2800">
              <a:solidFill>
                <a:srgbClr val="FFFFFF"/>
              </a:solidFill>
              <a:latin typeface="Calibri"/>
              <a:ea typeface="Calibri"/>
              <a:cs typeface="Calibri"/>
              <a:sym typeface="Calibri"/>
            </a:endParaRPr>
          </a:p>
          <a:p>
            <a:pPr lvl="0" algn="l" defTabSz="457200">
              <a:defRPr sz="1800">
                <a:solidFill>
                  <a:srgbClr val="000000"/>
                </a:solidFill>
                <a:effectLst/>
              </a:defRPr>
            </a:pPr>
            <a:r>
              <a:rPr sz="2800">
                <a:solidFill>
                  <a:srgbClr val="FFFFFF"/>
                </a:solidFill>
                <a:latin typeface="Calibri"/>
                <a:ea typeface="Calibri"/>
                <a:cs typeface="Calibri"/>
                <a:sym typeface="Calibri"/>
              </a:rPr>
              <a:t>    int taglen;                        		//</a:t>
            </a:r>
            <a:r>
              <a:rPr sz="2800">
                <a:solidFill>
                  <a:srgbClr val="FFFFFF"/>
                </a:solidFill>
                <a:latin typeface="Helvetica"/>
                <a:ea typeface="Helvetica"/>
                <a:cs typeface="Helvetica"/>
                <a:sym typeface="Helvetica"/>
              </a:rPr>
              <a:t>该标签的长度（计算结束位置）</a:t>
            </a:r>
            <a:endParaRPr sz="2800">
              <a:solidFill>
                <a:srgbClr val="FFFFFF"/>
              </a:solidFill>
              <a:latin typeface="Calibri"/>
              <a:ea typeface="Calibri"/>
              <a:cs typeface="Calibri"/>
              <a:sym typeface="Calibri"/>
            </a:endParaRPr>
          </a:p>
          <a:p>
            <a:pPr lvl="0" algn="l" defTabSz="457200">
              <a:defRPr sz="1800">
                <a:solidFill>
                  <a:srgbClr val="000000"/>
                </a:solidFill>
                <a:effectLst/>
              </a:defRPr>
            </a:pPr>
            <a:r>
              <a:rPr sz="2800">
                <a:solidFill>
                  <a:srgbClr val="FFFFFF"/>
                </a:solidFill>
                <a:latin typeface="Calibri"/>
                <a:ea typeface="Calibri"/>
                <a:cs typeface="Calibri"/>
                <a:sym typeface="Calibri"/>
              </a:rPr>
              <a:t>    Bcstype bt;                        	     //</a:t>
            </a:r>
            <a:r>
              <a:rPr sz="2800">
                <a:solidFill>
                  <a:srgbClr val="FFFFFF"/>
                </a:solidFill>
                <a:latin typeface="Helvetica"/>
                <a:ea typeface="Helvetica"/>
                <a:cs typeface="Helvetica"/>
                <a:sym typeface="Helvetica"/>
              </a:rPr>
              <a:t>该标签的类型</a:t>
            </a:r>
            <a:endParaRPr sz="2800">
              <a:solidFill>
                <a:srgbClr val="FFFFFF"/>
              </a:solidFill>
              <a:latin typeface="Calibri"/>
              <a:ea typeface="Calibri"/>
              <a:cs typeface="Calibri"/>
              <a:sym typeface="Calibri"/>
            </a:endParaRPr>
          </a:p>
          <a:p>
            <a:pPr lvl="0" algn="l" defTabSz="457200">
              <a:defRPr sz="1800">
                <a:solidFill>
                  <a:srgbClr val="000000"/>
                </a:solidFill>
                <a:effectLst/>
              </a:defRPr>
            </a:pPr>
            <a:r>
              <a:rPr sz="2800">
                <a:solidFill>
                  <a:srgbClr val="FFFFFF"/>
                </a:solidFill>
                <a:latin typeface="Calibri"/>
                <a:ea typeface="Calibri"/>
                <a:cs typeface="Calibri"/>
                <a:sym typeface="Calibri"/>
              </a:rPr>
              <a:t>    struct bcs_t *next;</a:t>
            </a:r>
          </a:p>
          <a:p>
            <a:pPr lvl="0" algn="l" defTabSz="457200">
              <a:defRPr sz="1800">
                <a:solidFill>
                  <a:srgbClr val="000000"/>
                </a:solidFill>
                <a:effectLst/>
              </a:defRPr>
            </a:pPr>
            <a:r>
              <a:rPr sz="2800">
                <a:solidFill>
                  <a:srgbClr val="FFFFFF"/>
                </a:solidFill>
                <a:latin typeface="Calibri"/>
                <a:ea typeface="Calibri"/>
                <a:cs typeface="Calibri"/>
                <a:sym typeface="Calibri"/>
              </a:rPr>
              <a:t>} bcs;</a:t>
            </a:r>
          </a:p>
        </p:txBody>
      </p:sp>
      <p:sp>
        <p:nvSpPr>
          <p:cNvPr id="76" name="Shape 76"/>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8" name="pasted-image.pdf"/>
          <p:cNvPicPr/>
          <p:nvPr/>
        </p:nvPicPr>
        <p:blipFill>
          <a:blip r:embed="rId2">
            <a:extLst/>
          </a:blip>
          <a:srcRect l="237" r="237"/>
          <a:stretch>
            <a:fillRect/>
          </a:stretch>
        </p:blipFill>
        <p:spPr>
          <a:xfrm>
            <a:off x="-20895" y="617608"/>
            <a:ext cx="12856090" cy="8035784"/>
          </a:xfrm>
          <a:prstGeom prst="rect">
            <a:avLst/>
          </a:prstGeom>
          <a:ln w="12700">
            <a:miter lim="400000"/>
          </a:ln>
        </p:spPr>
      </p:pic>
      <p:pic>
        <p:nvPicPr>
          <p:cNvPr id="79" name="校徽2.png"/>
          <p:cNvPicPr/>
          <p:nvPr/>
        </p:nvPicPr>
        <p:blipFill>
          <a:blip r:embed="rId3"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80" name="Shape 80"/>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effectLst>
                  <a:outerShdw blurRad="50800" dist="25400" dir="5400000" rotWithShape="0">
                    <a:srgbClr val="000000"/>
                  </a:outerShdw>
                </a:effectLst>
                <a:latin typeface="+mn-lt"/>
                <a:ea typeface="+mn-ea"/>
                <a:cs typeface="+mn-cs"/>
                <a:sym typeface="Helvetica Neue"/>
              </a:rPr>
              <a:t>一种混合并行</a:t>
            </a:r>
            <a:r>
              <a:rPr sz="2400" b="1">
                <a:effectLst>
                  <a:outerShdw blurRad="50800" dist="25400" dir="5400000" rotWithShape="0">
                    <a:srgbClr val="000000"/>
                  </a:outerShdw>
                </a:effectLst>
                <a:latin typeface="Calibri"/>
                <a:ea typeface="Calibri"/>
                <a:cs typeface="Calibri"/>
                <a:sym typeface="Calibri"/>
              </a:rPr>
              <a:t>XML</a:t>
            </a:r>
            <a:r>
              <a:rPr sz="2400" b="1">
                <a:effectLst>
                  <a:outerShdw blurRad="50800" dist="25400" dir="5400000" rotWithShape="0">
                    <a:srgbClr val="000000"/>
                  </a:outerShdw>
                </a:effectLst>
                <a:latin typeface="+mn-lt"/>
                <a:ea typeface="+mn-ea"/>
                <a:cs typeface="+mn-cs"/>
                <a:sym typeface="Helvetica Neue"/>
              </a:rPr>
              <a:t>解析方法</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asted-image.pdf"/>
          <p:cNvPicPr/>
          <p:nvPr/>
        </p:nvPicPr>
        <p:blipFill>
          <a:blip r:embed="rId2">
            <a:extLst/>
          </a:blip>
          <a:stretch>
            <a:fillRect/>
          </a:stretch>
        </p:blipFill>
        <p:spPr>
          <a:xfrm>
            <a:off x="1499105" y="2762250"/>
            <a:ext cx="10006590" cy="5133438"/>
          </a:xfrm>
          <a:prstGeom prst="rect">
            <a:avLst/>
          </a:prstGeom>
          <a:ln w="12700">
            <a:miter lim="400000"/>
          </a:ln>
        </p:spPr>
      </p:pic>
      <p:sp>
        <p:nvSpPr>
          <p:cNvPr id="83" name="Shape 83"/>
          <p:cNvSpPr/>
          <p:nvPr/>
        </p:nvSpPr>
        <p:spPr>
          <a:xfrm>
            <a:off x="6508750" y="1588007"/>
            <a:ext cx="1943101" cy="55778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600" b="1">
                <a:solidFill>
                  <a:srgbClr val="FFFFFF"/>
                </a:solidFill>
                <a:latin typeface="+mn-lt"/>
                <a:ea typeface="+mn-ea"/>
                <a:cs typeface="+mn-cs"/>
                <a:sym typeface="Helvetica Neue"/>
              </a:defRPr>
            </a:lvl1pPr>
          </a:lstStyle>
          <a:p>
            <a:pPr lvl="0">
              <a:defRPr sz="1800" b="0">
                <a:solidFill>
                  <a:srgbClr val="000000"/>
                </a:solidFill>
                <a:effectLst/>
              </a:defRPr>
            </a:pPr>
            <a:r>
              <a:rPr sz="3600" b="1">
                <a:solidFill>
                  <a:srgbClr val="FFFFFF"/>
                </a:solidFill>
                <a:effectLst>
                  <a:outerShdw blurRad="50800" dist="25400" dir="5400000" rotWithShape="0">
                    <a:srgbClr val="000000"/>
                  </a:outerShdw>
                </a:effectLst>
              </a:rPr>
              <a:t>测试结果</a:t>
            </a:r>
          </a:p>
        </p:txBody>
      </p:sp>
      <p:pic>
        <p:nvPicPr>
          <p:cNvPr id="84" name="校徽2.png"/>
          <p:cNvPicPr/>
          <p:nvPr/>
        </p:nvPicPr>
        <p:blipFill>
          <a:blip r:embed="rId3"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sp>
        <p:nvSpPr>
          <p:cNvPr id="85" name="Shape 85"/>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grpSp>
        <p:nvGrpSpPr>
          <p:cNvPr id="88" name="Group 88"/>
          <p:cNvGrpSpPr/>
          <p:nvPr/>
        </p:nvGrpSpPr>
        <p:grpSpPr>
          <a:xfrm>
            <a:off x="4578349" y="1377701"/>
            <a:ext cx="1943102" cy="978398"/>
            <a:chOff x="0" y="444251"/>
            <a:chExt cx="1943100" cy="978396"/>
          </a:xfrm>
        </p:grpSpPr>
        <p:sp>
          <p:nvSpPr>
            <p:cNvPr id="86" name="Shape 86"/>
            <p:cNvSpPr/>
            <p:nvPr/>
          </p:nvSpPr>
          <p:spPr>
            <a:xfrm>
              <a:off x="-1" y="444251"/>
              <a:ext cx="1943101" cy="9783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4"/>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87" name="Shape 87"/>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校徽2.png"/>
          <p:cNvPicPr/>
          <p:nvPr/>
        </p:nvPicPr>
        <p:blipFill>
          <a:blip r:embed="rId2" cstate="print">
            <a:extLst/>
          </a:blip>
          <a:stretch>
            <a:fillRect/>
          </a:stretch>
        </p:blipFill>
        <p:spPr>
          <a:xfrm>
            <a:off x="11931650" y="400050"/>
            <a:ext cx="673100" cy="673100"/>
          </a:xfrm>
          <a:prstGeom prst="rect">
            <a:avLst/>
          </a:prstGeom>
          <a:ln w="25400">
            <a:miter lim="400000"/>
          </a:ln>
          <a:effectLst>
            <a:outerShdw blurRad="381000" dist="119618" rotWithShape="0">
              <a:srgbClr val="000000">
                <a:alpha val="75000"/>
              </a:srgbClr>
            </a:outerShdw>
          </a:effectLst>
        </p:spPr>
      </p:pic>
      <p:grpSp>
        <p:nvGrpSpPr>
          <p:cNvPr id="93" name="Group 93"/>
          <p:cNvGrpSpPr/>
          <p:nvPr/>
        </p:nvGrpSpPr>
        <p:grpSpPr>
          <a:xfrm>
            <a:off x="2159000" y="3943350"/>
            <a:ext cx="1943101" cy="1866901"/>
            <a:chOff x="0" y="0"/>
            <a:chExt cx="1943100" cy="1866900"/>
          </a:xfrm>
        </p:grpSpPr>
        <p:sp>
          <p:nvSpPr>
            <p:cNvPr id="91" name="Shape 91"/>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92" name="Shape 92"/>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事件划分阶段</a:t>
              </a:r>
            </a:p>
          </p:txBody>
        </p:sp>
      </p:grpSp>
      <p:grpSp>
        <p:nvGrpSpPr>
          <p:cNvPr id="96" name="Group 96"/>
          <p:cNvGrpSpPr/>
          <p:nvPr/>
        </p:nvGrpSpPr>
        <p:grpSpPr>
          <a:xfrm>
            <a:off x="5530850" y="3943350"/>
            <a:ext cx="1943101" cy="1866901"/>
            <a:chOff x="0" y="0"/>
            <a:chExt cx="1943100" cy="1866900"/>
          </a:xfrm>
        </p:grpSpPr>
        <p:sp>
          <p:nvSpPr>
            <p:cNvPr id="94" name="Shape 94"/>
            <p:cNvSpPr/>
            <p:nvPr/>
          </p:nvSpPr>
          <p:spPr>
            <a:xfrm>
              <a:off x="38099"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95" name="Shape 95"/>
            <p:cNvSpPr/>
            <p:nvPr/>
          </p:nvSpPr>
          <p:spPr>
            <a:xfrm>
              <a:off x="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事件解析阶段</a:t>
              </a:r>
            </a:p>
          </p:txBody>
        </p:sp>
      </p:grpSp>
      <p:grpSp>
        <p:nvGrpSpPr>
          <p:cNvPr id="99" name="Group 99"/>
          <p:cNvGrpSpPr/>
          <p:nvPr/>
        </p:nvGrpSpPr>
        <p:grpSpPr>
          <a:xfrm>
            <a:off x="8902700" y="3943350"/>
            <a:ext cx="1943101" cy="1866901"/>
            <a:chOff x="-38099" y="0"/>
            <a:chExt cx="1943100" cy="1866900"/>
          </a:xfrm>
        </p:grpSpPr>
        <p:sp>
          <p:nvSpPr>
            <p:cNvPr id="97" name="Shape 97"/>
            <p:cNvSpPr/>
            <p:nvPr/>
          </p:nvSpPr>
          <p:spPr>
            <a:xfrm>
              <a:off x="0" y="0"/>
              <a:ext cx="1866901" cy="186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3"/>
              <a:srcRect/>
              <a:tile tx="0" ty="0" sx="100000" sy="100000" flip="none" algn="tl"/>
            </a:blipFill>
            <a:ln w="12700" cap="flat">
              <a:noFill/>
              <a:miter lim="400000"/>
            </a:ln>
            <a:effectLst>
              <a:outerShdw blurRad="381000" dist="119618" rotWithShape="0">
                <a:srgbClr val="000000">
                  <a:alpha val="75000"/>
                </a:srgbClr>
              </a:outerShdw>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80000"/>
                      </a:srgbClr>
                    </a:outerShdw>
                  </a:effectLst>
                </a:defRPr>
              </a:pPr>
              <a:endParaRPr/>
            </a:p>
          </p:txBody>
        </p:sp>
        <p:sp>
          <p:nvSpPr>
            <p:cNvPr id="98" name="Shape 98"/>
            <p:cNvSpPr/>
            <p:nvPr/>
          </p:nvSpPr>
          <p:spPr>
            <a:xfrm>
              <a:off x="-38100" y="728471"/>
              <a:ext cx="1943101" cy="409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400"/>
              </a:lvl1pPr>
            </a:lstStyle>
            <a:p>
              <a:pPr lvl="0">
                <a:defRPr sz="1800">
                  <a:solidFill>
                    <a:srgbClr val="000000"/>
                  </a:solidFill>
                  <a:effectLst/>
                </a:defRPr>
              </a:pPr>
              <a:r>
                <a:rPr sz="2400">
                  <a:solidFill>
                    <a:srgbClr val="EBEBEB"/>
                  </a:solidFill>
                  <a:effectLst>
                    <a:outerShdw blurRad="50800" dist="25400" dir="5400000" rotWithShape="0">
                      <a:srgbClr val="000000"/>
                    </a:outerShdw>
                  </a:effectLst>
                </a:rPr>
                <a:t>事后处理阶段</a:t>
              </a:r>
            </a:p>
          </p:txBody>
        </p:sp>
      </p:grpSp>
      <p:sp>
        <p:nvSpPr>
          <p:cNvPr id="100" name="Shape 100"/>
          <p:cNvSpPr/>
          <p:nvPr/>
        </p:nvSpPr>
        <p:spPr>
          <a:xfrm>
            <a:off x="8208367" y="501649"/>
            <a:ext cx="3725466" cy="46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effectLst/>
              </a:defRPr>
            </a:pPr>
            <a:r>
              <a:rPr sz="2400" b="1">
                <a:solidFill>
                  <a:srgbClr val="FFFFFF"/>
                </a:solidFill>
                <a:effectLst>
                  <a:outerShdw blurRad="50800" dist="25400" dir="5400000" rotWithShape="0">
                    <a:srgbClr val="000000"/>
                  </a:outerShdw>
                </a:effectLst>
                <a:latin typeface="+mn-lt"/>
                <a:ea typeface="+mn-ea"/>
                <a:cs typeface="+mn-cs"/>
                <a:sym typeface="Helvetica Neue"/>
              </a:rPr>
              <a:t>一种混合并行</a:t>
            </a:r>
            <a:r>
              <a:rPr sz="2400" b="1">
                <a:solidFill>
                  <a:srgbClr val="FFFFFF"/>
                </a:solidFill>
                <a:effectLst>
                  <a:outerShdw blurRad="50800" dist="25400" dir="5400000" rotWithShape="0">
                    <a:srgbClr val="000000"/>
                  </a:outerShdw>
                </a:effectLst>
                <a:latin typeface="Calibri"/>
                <a:ea typeface="Calibri"/>
                <a:cs typeface="Calibri"/>
                <a:sym typeface="Calibri"/>
              </a:rPr>
              <a:t>XML</a:t>
            </a:r>
            <a:r>
              <a:rPr sz="2400" b="1">
                <a:solidFill>
                  <a:srgbClr val="FFFFFF"/>
                </a:solidFill>
                <a:effectLst>
                  <a:outerShdw blurRad="50800" dist="25400" dir="5400000" rotWithShape="0">
                    <a:srgbClr val="000000"/>
                  </a:outerShdw>
                </a:effectLst>
                <a:latin typeface="+mn-lt"/>
                <a:ea typeface="+mn-ea"/>
                <a:cs typeface="+mn-cs"/>
                <a:sym typeface="Helvetica Neue"/>
              </a:rPr>
              <a:t>解析方法</a:t>
            </a:r>
          </a:p>
        </p:txBody>
      </p:sp>
    </p:spTree>
  </p:cSld>
  <p:clrMapOvr>
    <a:masterClrMapping/>
  </p:clrMapOvr>
  <p:transition spd="med">
    <p:dissolve/>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291</Words>
  <PresentationFormat>自定义</PresentationFormat>
  <Paragraphs>97</Paragraphs>
  <Slides>18</Slides>
  <Notes>0</Notes>
  <HiddenSlides>0</HiddenSlides>
  <MMClips>0</MMClip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New_Template2</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Kevin</cp:lastModifiedBy>
  <cp:revision>1</cp:revision>
  <dcterms:modified xsi:type="dcterms:W3CDTF">2016-03-14T12:57:24Z</dcterms:modified>
</cp:coreProperties>
</file>